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5"/>
  </p:notes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llemlayout 2 - Marker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yst layout 3 - Markering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Lyst layout 2 - Markering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Mellemlayout 3 - Markering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35758FB7-9AC5-4552-8A53-C91805E547FA}" styleName="Tema til typografi 1 - Markerin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966" y="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regnear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a-DK"/>
  <c:roundedCorners val="0"/>
  <mc:AlternateContent xmlns:mc="http://schemas.openxmlformats.org/markup-compatibility/2006">
    <mc:Choice xmlns:c14="http://schemas.microsoft.com/office/drawing/2007/8/2/chart" Requires="c14">
      <c14:style val="115"/>
    </mc:Choice>
    <mc:Fallback>
      <c:style val="15"/>
    </mc:Fallback>
  </mc:AlternateContent>
  <c:chart>
    <c:title>
      <c:tx>
        <c:rich>
          <a:bodyPr/>
          <a:lstStyle/>
          <a:p>
            <a:pPr>
              <a:defRPr/>
            </a:pPr>
            <a:r>
              <a:rPr lang="en-US"/>
              <a:t>Svar:</a:t>
            </a:r>
          </a:p>
        </c:rich>
      </c:tx>
      <c:layout>
        <c:manualLayout>
          <c:xMode val="edge"/>
          <c:yMode val="edge"/>
          <c:x val="0.38384990564296712"/>
          <c:y val="1.607626275246378E-2"/>
        </c:manualLayout>
      </c:layout>
      <c:overlay val="0"/>
    </c:title>
    <c:autoTitleDeleted val="0"/>
    <c:plotArea>
      <c:layout/>
      <c:pieChart>
        <c:varyColors val="1"/>
        <c:ser>
          <c:idx val="0"/>
          <c:order val="0"/>
          <c:tx>
            <c:strRef>
              <c:f>'Ark1'!$B$1</c:f>
              <c:strCache>
                <c:ptCount val="1"/>
                <c:pt idx="0">
                  <c:v>Svar</c:v>
                </c:pt>
              </c:strCache>
            </c:strRef>
          </c:tx>
          <c:cat>
            <c:strRef>
              <c:f>'Ark1'!$A$2:$A$5</c:f>
              <c:strCache>
                <c:ptCount val="3"/>
                <c:pt idx="0">
                  <c:v>Ja</c:v>
                </c:pt>
                <c:pt idx="1">
                  <c:v>nej</c:v>
                </c:pt>
                <c:pt idx="2">
                  <c:v>måske</c:v>
                </c:pt>
              </c:strCache>
            </c:strRef>
          </c:cat>
          <c:val>
            <c:numRef>
              <c:f>'Ark1'!$B$2:$B$5</c:f>
              <c:numCache>
                <c:formatCode>General</c:formatCode>
                <c:ptCount val="4"/>
                <c:pt idx="0">
                  <c:v>3</c:v>
                </c:pt>
                <c:pt idx="1">
                  <c:v>1</c:v>
                </c:pt>
                <c:pt idx="2">
                  <c:v>2</c:v>
                </c:pt>
              </c:numCache>
            </c:numRef>
          </c:val>
        </c:ser>
        <c:dLbls>
          <c:showLegendKey val="0"/>
          <c:showVal val="0"/>
          <c:showCatName val="0"/>
          <c:showSerName val="0"/>
          <c:showPercent val="0"/>
          <c:showBubbleSize val="0"/>
          <c:showLeaderLines val="1"/>
        </c:dLbls>
        <c:firstSliceAng val="0"/>
      </c:pieChart>
    </c:plotArea>
    <c:legend>
      <c:legendPos val="r"/>
      <c:legendEntry>
        <c:idx val="3"/>
        <c:delete val="1"/>
      </c:legendEntry>
      <c:overlay val="0"/>
    </c:legend>
    <c:plotVisOnly val="1"/>
    <c:dispBlanksAs val="gap"/>
    <c:showDLblsOverMax val="0"/>
  </c:chart>
  <c:txPr>
    <a:bodyPr/>
    <a:lstStyle/>
    <a:p>
      <a:pPr>
        <a:defRPr sz="1800"/>
      </a:pPr>
      <a:endParaRPr lang="da-DK"/>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0.50069</cdr:x>
      <cdr:y>0.48955</cdr:y>
    </cdr:from>
    <cdr:to>
      <cdr:x>0.57751</cdr:x>
      <cdr:y>0.61717</cdr:y>
    </cdr:to>
    <cdr:sp macro="" textlink="">
      <cdr:nvSpPr>
        <cdr:cNvPr id="3" name="Tekstboks 2"/>
        <cdr:cNvSpPr txBox="1"/>
      </cdr:nvSpPr>
      <cdr:spPr>
        <a:xfrm xmlns:a="http://schemas.openxmlformats.org/drawingml/2006/main">
          <a:off x="3754760" y="1933699"/>
          <a:ext cx="576064"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a-DK" sz="1800" dirty="0" smtClean="0"/>
            <a:t>50%</a:t>
          </a:r>
          <a:endParaRPr lang="da-DK" sz="1800" dirty="0"/>
        </a:p>
      </cdr:txBody>
    </cdr:sp>
  </cdr:relSizeAnchor>
  <cdr:relSizeAnchor xmlns:cdr="http://schemas.openxmlformats.org/drawingml/2006/chartDrawing">
    <cdr:from>
      <cdr:x>0.29905</cdr:x>
      <cdr:y>0.76301</cdr:y>
    </cdr:from>
    <cdr:to>
      <cdr:x>0.41427</cdr:x>
      <cdr:y>0.85416</cdr:y>
    </cdr:to>
    <cdr:sp macro="" textlink="">
      <cdr:nvSpPr>
        <cdr:cNvPr id="4" name="Tekstboks 3"/>
        <cdr:cNvSpPr txBox="1"/>
      </cdr:nvSpPr>
      <cdr:spPr>
        <a:xfrm xmlns:a="http://schemas.openxmlformats.org/drawingml/2006/main">
          <a:off x="2242592" y="3013819"/>
          <a:ext cx="864096"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a-DK" sz="1100" dirty="0"/>
        </a:p>
      </cdr:txBody>
    </cdr:sp>
  </cdr:relSizeAnchor>
  <cdr:relSizeAnchor xmlns:cdr="http://schemas.openxmlformats.org/drawingml/2006/chartDrawing">
    <cdr:from>
      <cdr:x>0.28944</cdr:x>
      <cdr:y>0.72655</cdr:y>
    </cdr:from>
    <cdr:to>
      <cdr:x>0.42387</cdr:x>
      <cdr:y>0.8177</cdr:y>
    </cdr:to>
    <cdr:sp macro="" textlink="">
      <cdr:nvSpPr>
        <cdr:cNvPr id="5" name="Tekstboks 4"/>
        <cdr:cNvSpPr txBox="1"/>
      </cdr:nvSpPr>
      <cdr:spPr>
        <a:xfrm xmlns:a="http://schemas.openxmlformats.org/drawingml/2006/main">
          <a:off x="2170584" y="2869803"/>
          <a:ext cx="1008112"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a-DK" sz="1800" dirty="0" smtClean="0"/>
            <a:t>16,66%</a:t>
          </a:r>
          <a:endParaRPr lang="da-DK" sz="1800" dirty="0"/>
        </a:p>
      </cdr:txBody>
    </cdr:sp>
  </cdr:relSizeAnchor>
  <cdr:relSizeAnchor xmlns:cdr="http://schemas.openxmlformats.org/drawingml/2006/chartDrawing">
    <cdr:from>
      <cdr:x>0.27024</cdr:x>
      <cdr:y>0.43486</cdr:y>
    </cdr:from>
    <cdr:to>
      <cdr:x>0.43347</cdr:x>
      <cdr:y>0.54424</cdr:y>
    </cdr:to>
    <cdr:sp macro="" textlink="">
      <cdr:nvSpPr>
        <cdr:cNvPr id="6" name="Tekstboks 5"/>
        <cdr:cNvSpPr txBox="1"/>
      </cdr:nvSpPr>
      <cdr:spPr>
        <a:xfrm xmlns:a="http://schemas.openxmlformats.org/drawingml/2006/main">
          <a:off x="2026568" y="1717675"/>
          <a:ext cx="1224136"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a-DK" sz="1800" dirty="0" smtClean="0"/>
            <a:t>33,33%</a:t>
          </a:r>
          <a:endParaRPr lang="da-DK"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712975-AB1D-4C05-8EB5-65A670924A45}" type="datetimeFigureOut">
              <a:rPr lang="da-DK" smtClean="0"/>
              <a:pPr/>
              <a:t>14-11-2012</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BEEF85-7F2C-40BF-8C4D-6A490CFEA1D1}" type="slidenum">
              <a:rPr lang="da-DK" smtClean="0"/>
              <a:pPr/>
              <a:t>‹nr.›</a:t>
            </a:fld>
            <a:endParaRPr lang="da-DK"/>
          </a:p>
        </p:txBody>
      </p:sp>
    </p:spTree>
    <p:extLst>
      <p:ext uri="{BB962C8B-B14F-4D97-AF65-F5344CB8AC3E}">
        <p14:creationId xmlns:p14="http://schemas.microsoft.com/office/powerpoint/2010/main" val="1854497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1</a:t>
            </a:fld>
            <a:endParaRPr lang="da-D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10</a:t>
            </a:fld>
            <a:endParaRPr lang="da-DK"/>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11</a:t>
            </a:fld>
            <a:endParaRPr lang="da-DK"/>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12</a:t>
            </a:fld>
            <a:endParaRPr lang="da-DK"/>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13</a:t>
            </a:fld>
            <a:endParaRPr lang="da-D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2</a:t>
            </a:fld>
            <a:endParaRPr lang="da-D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3</a:t>
            </a:fld>
            <a:endParaRPr lang="da-D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4</a:t>
            </a:fld>
            <a:endParaRPr lang="da-D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5</a:t>
            </a:fld>
            <a:endParaRPr lang="da-D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6</a:t>
            </a:fld>
            <a:endParaRPr lang="da-D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7</a:t>
            </a:fld>
            <a:endParaRPr lang="da-D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8</a:t>
            </a:fld>
            <a:endParaRPr lang="da-D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2BBEEF85-7F2C-40BF-8C4D-6A490CFEA1D1}" type="slidenum">
              <a:rPr lang="da-DK" smtClean="0"/>
              <a:pPr/>
              <a:t>9</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bg>
      <p:bgRef idx="1002">
        <a:schemeClr val="bg1"/>
      </p:bgRef>
    </p:bg>
    <p:spTree>
      <p:nvGrpSpPr>
        <p:cNvPr id="1" name=""/>
        <p:cNvGrpSpPr/>
        <p:nvPr/>
      </p:nvGrpSpPr>
      <p:grpSpPr>
        <a:xfrm>
          <a:off x="0" y="0"/>
          <a:ext cx="0" cy="0"/>
          <a:chOff x="0" y="0"/>
          <a:chExt cx="0" cy="0"/>
        </a:xfrm>
      </p:grpSpPr>
      <p:sp>
        <p:nvSpPr>
          <p:cNvPr id="8" name="Rektangel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Lige forbindelse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el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da-DK" smtClean="0"/>
              <a:t>Klik for at redigere titeltypografi i masteren</a:t>
            </a:r>
            <a:endParaRPr kumimoji="0" lang="en-US"/>
          </a:p>
        </p:txBody>
      </p:sp>
      <p:sp>
        <p:nvSpPr>
          <p:cNvPr id="25" name="U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a-DK" smtClean="0"/>
              <a:t>Klik for at redigere undertiteltypografien i masteren</a:t>
            </a:r>
            <a:endParaRPr kumimoji="0" lang="en-US"/>
          </a:p>
        </p:txBody>
      </p:sp>
      <p:sp>
        <p:nvSpPr>
          <p:cNvPr id="31" name="Pladsholder til dato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9BEB0D6-DCEB-41B4-B811-C90FFD352B31}" type="datetimeFigureOut">
              <a:rPr lang="da-DK" smtClean="0"/>
              <a:pPr/>
              <a:t>14-11-2012</a:t>
            </a:fld>
            <a:endParaRPr lang="da-DK"/>
          </a:p>
        </p:txBody>
      </p:sp>
      <p:sp>
        <p:nvSpPr>
          <p:cNvPr id="18" name="Pladsholder til sidefod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da-DK"/>
          </a:p>
        </p:txBody>
      </p:sp>
      <p:sp>
        <p:nvSpPr>
          <p:cNvPr id="29" name="Pladsholder til diasnumm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8E18668-B581-4725-91F4-F039D87CF82D}" type="slidenum">
              <a:rPr lang="da-DK" smtClean="0"/>
              <a:pPr/>
              <a:t>‹nr.›</a:t>
            </a:fld>
            <a:endParaRPr lang="da-DK"/>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a-DK" smtClean="0"/>
              <a:t>Klik for at redigere titeltypografi i masteren</a:t>
            </a:r>
            <a:endParaRPr kumimoji="0" lang="en-US"/>
          </a:p>
        </p:txBody>
      </p:sp>
      <p:sp>
        <p:nvSpPr>
          <p:cNvPr id="3" name="Pladsholder til lodret titel 2"/>
          <p:cNvSpPr>
            <a:spLocks noGrp="1"/>
          </p:cNvSpPr>
          <p:nvPr>
            <p:ph type="body" orient="vert" idx="1"/>
          </p:nvPr>
        </p:nvSpPr>
        <p:spPr/>
        <p:txBody>
          <a:bodyPr vert="eaVert"/>
          <a:lstStyle>
            <a:extLs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extLst/>
          </a:lstStyle>
          <a:p>
            <a:fld id="{79BEB0D6-DCEB-41B4-B811-C90FFD352B31}" type="datetimeFigureOut">
              <a:rPr lang="da-DK" smtClean="0"/>
              <a:pPr/>
              <a:t>14-11-2012</a:t>
            </a:fld>
            <a:endParaRPr lang="da-DK"/>
          </a:p>
        </p:txBody>
      </p:sp>
      <p:sp>
        <p:nvSpPr>
          <p:cNvPr id="5" name="Pladsholder til sidefod 4"/>
          <p:cNvSpPr>
            <a:spLocks noGrp="1"/>
          </p:cNvSpPr>
          <p:nvPr>
            <p:ph type="ftr" sz="quarter" idx="11"/>
          </p:nvPr>
        </p:nvSpPr>
        <p:spPr/>
        <p:txBody>
          <a:bodyPr/>
          <a:lstStyle>
            <a:extLst/>
          </a:lstStyle>
          <a:p>
            <a:endParaRPr lang="da-DK"/>
          </a:p>
        </p:txBody>
      </p:sp>
      <p:sp>
        <p:nvSpPr>
          <p:cNvPr id="6" name="Pladsholder til diasnummer 5"/>
          <p:cNvSpPr>
            <a:spLocks noGrp="1"/>
          </p:cNvSpPr>
          <p:nvPr>
            <p:ph type="sldNum" sz="quarter" idx="12"/>
          </p:nvPr>
        </p:nvSpPr>
        <p:spPr/>
        <p:txBody>
          <a:bodyPr/>
          <a:lstStyle>
            <a:extLst/>
          </a:lstStyle>
          <a:p>
            <a:fld id="{78E18668-B581-4725-91F4-F039D87CF82D}"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53200" y="274955"/>
            <a:ext cx="1524000" cy="5851525"/>
          </a:xfrm>
        </p:spPr>
        <p:txBody>
          <a:bodyPr vert="eaVert" anchor="t"/>
          <a:lstStyle>
            <a:extLst/>
          </a:lstStyle>
          <a:p>
            <a:r>
              <a:rPr kumimoji="0" lang="da-DK" smtClean="0"/>
              <a:t>Klik for at redigere titeltypografi i masteren</a:t>
            </a:r>
            <a:endParaRPr kumimoji="0" lang="en-US"/>
          </a:p>
        </p:txBody>
      </p:sp>
      <p:sp>
        <p:nvSpPr>
          <p:cNvPr id="3" name="Pladsholder til lodret titel 2"/>
          <p:cNvSpPr>
            <a:spLocks noGrp="1"/>
          </p:cNvSpPr>
          <p:nvPr>
            <p:ph type="body" orient="vert" idx="1"/>
          </p:nvPr>
        </p:nvSpPr>
        <p:spPr>
          <a:xfrm>
            <a:off x="457200" y="274642"/>
            <a:ext cx="6019800" cy="5851525"/>
          </a:xfrm>
        </p:spPr>
        <p:txBody>
          <a:bodyPr vert="eaVert"/>
          <a:lstStyle>
            <a:extLs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a:xfrm>
            <a:off x="4242816" y="6557946"/>
            <a:ext cx="2002464" cy="226902"/>
          </a:xfrm>
        </p:spPr>
        <p:txBody>
          <a:bodyPr/>
          <a:lstStyle>
            <a:extLst/>
          </a:lstStyle>
          <a:p>
            <a:fld id="{79BEB0D6-DCEB-41B4-B811-C90FFD352B31}" type="datetimeFigureOut">
              <a:rPr lang="da-DK" smtClean="0"/>
              <a:pPr/>
              <a:t>14-11-2012</a:t>
            </a:fld>
            <a:endParaRPr lang="da-DK"/>
          </a:p>
        </p:txBody>
      </p:sp>
      <p:sp>
        <p:nvSpPr>
          <p:cNvPr id="5" name="Pladsholder til sidefod 4"/>
          <p:cNvSpPr>
            <a:spLocks noGrp="1"/>
          </p:cNvSpPr>
          <p:nvPr>
            <p:ph type="ftr" sz="quarter" idx="11"/>
          </p:nvPr>
        </p:nvSpPr>
        <p:spPr>
          <a:xfrm>
            <a:off x="457200" y="6556248"/>
            <a:ext cx="3657600" cy="228600"/>
          </a:xfrm>
        </p:spPr>
        <p:txBody>
          <a:bodyPr/>
          <a:lstStyle>
            <a:extLst/>
          </a:lstStyle>
          <a:p>
            <a:endParaRPr lang="da-DK"/>
          </a:p>
        </p:txBody>
      </p:sp>
      <p:sp>
        <p:nvSpPr>
          <p:cNvPr id="6" name="Pladsholder til diasnumm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8E18668-B581-4725-91F4-F039D87CF82D}"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a-DK" smtClean="0"/>
              <a:t>Klik for at redigere titeltypografi i masteren</a:t>
            </a:r>
            <a:endParaRPr kumimoji="0" lang="en-US"/>
          </a:p>
        </p:txBody>
      </p:sp>
      <p:sp>
        <p:nvSpPr>
          <p:cNvPr id="3" name="Pladsholder til indhold 2"/>
          <p:cNvSpPr>
            <a:spLocks noGrp="1"/>
          </p:cNvSpPr>
          <p:nvPr>
            <p:ph idx="1"/>
          </p:nvPr>
        </p:nvSpPr>
        <p:spPr/>
        <p:txBody>
          <a:bodyPr/>
          <a:lstStyle>
            <a:extLs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dato 3"/>
          <p:cNvSpPr>
            <a:spLocks noGrp="1"/>
          </p:cNvSpPr>
          <p:nvPr>
            <p:ph type="dt" sz="half" idx="10"/>
          </p:nvPr>
        </p:nvSpPr>
        <p:spPr/>
        <p:txBody>
          <a:bodyPr/>
          <a:lstStyle>
            <a:extLst/>
          </a:lstStyle>
          <a:p>
            <a:fld id="{79BEB0D6-DCEB-41B4-B811-C90FFD352B31}" type="datetimeFigureOut">
              <a:rPr lang="da-DK" smtClean="0"/>
              <a:pPr/>
              <a:t>14-11-2012</a:t>
            </a:fld>
            <a:endParaRPr lang="da-DK"/>
          </a:p>
        </p:txBody>
      </p:sp>
      <p:sp>
        <p:nvSpPr>
          <p:cNvPr id="5" name="Pladsholder til sidefod 4"/>
          <p:cNvSpPr>
            <a:spLocks noGrp="1"/>
          </p:cNvSpPr>
          <p:nvPr>
            <p:ph type="ftr" sz="quarter" idx="11"/>
          </p:nvPr>
        </p:nvSpPr>
        <p:spPr/>
        <p:txBody>
          <a:bodyPr/>
          <a:lstStyle>
            <a:extLst/>
          </a:lstStyle>
          <a:p>
            <a:endParaRPr lang="da-DK"/>
          </a:p>
        </p:txBody>
      </p:sp>
      <p:sp>
        <p:nvSpPr>
          <p:cNvPr id="6" name="Pladsholder til diasnummer 5"/>
          <p:cNvSpPr>
            <a:spLocks noGrp="1"/>
          </p:cNvSpPr>
          <p:nvPr>
            <p:ph type="sldNum" sz="quarter" idx="12"/>
          </p:nvPr>
        </p:nvSpPr>
        <p:spPr/>
        <p:txBody>
          <a:bodyPr/>
          <a:lstStyle>
            <a:extLst/>
          </a:lstStyle>
          <a:p>
            <a:fld id="{78E18668-B581-4725-91F4-F039D87CF82D}"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da-DK" smtClean="0"/>
              <a:t>Klik for at redigere titeltypografi i masteren</a:t>
            </a:r>
            <a:endParaRPr kumimoji="0" lang="en-US"/>
          </a:p>
        </p:txBody>
      </p:sp>
      <p:sp>
        <p:nvSpPr>
          <p:cNvPr id="3" name="Pladsholder til teks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a-DK" smtClean="0"/>
              <a:t>Klik for at redigere typografi i masteren</a:t>
            </a:r>
          </a:p>
        </p:txBody>
      </p:sp>
      <p:sp>
        <p:nvSpPr>
          <p:cNvPr id="4" name="Pladsholder til dato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9BEB0D6-DCEB-41B4-B811-C90FFD352B31}" type="datetimeFigureOut">
              <a:rPr lang="da-DK" smtClean="0"/>
              <a:pPr/>
              <a:t>14-11-2012</a:t>
            </a:fld>
            <a:endParaRPr lang="da-DK"/>
          </a:p>
        </p:txBody>
      </p:sp>
      <p:sp>
        <p:nvSpPr>
          <p:cNvPr id="5" name="Pladsholder til sidefod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da-DK"/>
          </a:p>
        </p:txBody>
      </p:sp>
      <p:sp>
        <p:nvSpPr>
          <p:cNvPr id="6" name="Pladsholder til diasnummer 5"/>
          <p:cNvSpPr>
            <a:spLocks noGrp="1"/>
          </p:cNvSpPr>
          <p:nvPr>
            <p:ph type="sldNum" sz="quarter" idx="12"/>
          </p:nvPr>
        </p:nvSpPr>
        <p:spPr>
          <a:xfrm>
            <a:off x="6733952" y="6555112"/>
            <a:ext cx="588336" cy="228600"/>
          </a:xfrm>
        </p:spPr>
        <p:txBody>
          <a:bodyPr/>
          <a:lstStyle>
            <a:extLst/>
          </a:lstStyle>
          <a:p>
            <a:fld id="{78E18668-B581-4725-91F4-F039D87CF82D}" type="slidenum">
              <a:rPr lang="da-DK" smtClean="0"/>
              <a:pPr/>
              <a:t>‹nr.›</a:t>
            </a:fld>
            <a:endParaRPr lang="da-DK"/>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kumimoji="0" lang="da-DK" smtClean="0"/>
              <a:t>Klik for at redigere titeltypografi i masteren</a:t>
            </a:r>
            <a:endParaRPr kumimoji="0" lang="en-US"/>
          </a:p>
        </p:txBody>
      </p:sp>
      <p:sp>
        <p:nvSpPr>
          <p:cNvPr id="3" name="Pladsholder til indhold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4" name="Pladsholder til indhold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5" name="Pladsholder til dato 4"/>
          <p:cNvSpPr>
            <a:spLocks noGrp="1"/>
          </p:cNvSpPr>
          <p:nvPr>
            <p:ph type="dt" sz="half" idx="10"/>
          </p:nvPr>
        </p:nvSpPr>
        <p:spPr/>
        <p:txBody>
          <a:bodyPr/>
          <a:lstStyle>
            <a:extLst/>
          </a:lstStyle>
          <a:p>
            <a:fld id="{79BEB0D6-DCEB-41B4-B811-C90FFD352B31}" type="datetimeFigureOut">
              <a:rPr lang="da-DK" smtClean="0"/>
              <a:pPr/>
              <a:t>14-11-2012</a:t>
            </a:fld>
            <a:endParaRPr lang="da-DK"/>
          </a:p>
        </p:txBody>
      </p:sp>
      <p:sp>
        <p:nvSpPr>
          <p:cNvPr id="6" name="Pladsholder til sidefod 5"/>
          <p:cNvSpPr>
            <a:spLocks noGrp="1"/>
          </p:cNvSpPr>
          <p:nvPr>
            <p:ph type="ftr" sz="quarter" idx="11"/>
          </p:nvPr>
        </p:nvSpPr>
        <p:spPr/>
        <p:txBody>
          <a:bodyPr/>
          <a:lstStyle>
            <a:extLst/>
          </a:lstStyle>
          <a:p>
            <a:endParaRPr lang="da-DK"/>
          </a:p>
        </p:txBody>
      </p:sp>
      <p:sp>
        <p:nvSpPr>
          <p:cNvPr id="7" name="Pladsholder til diasnummer 6"/>
          <p:cNvSpPr>
            <a:spLocks noGrp="1"/>
          </p:cNvSpPr>
          <p:nvPr>
            <p:ph type="sldNum" sz="quarter" idx="12"/>
          </p:nvPr>
        </p:nvSpPr>
        <p:spPr/>
        <p:txBody>
          <a:bodyPr/>
          <a:lstStyle>
            <a:extLst/>
          </a:lstStyle>
          <a:p>
            <a:fld id="{78E18668-B581-4725-91F4-F039D87CF82D}"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nchor="b"/>
          <a:lstStyle>
            <a:lvl1pPr>
              <a:defRPr/>
            </a:lvl1pPr>
            <a:extLst/>
          </a:lstStyle>
          <a:p>
            <a:r>
              <a:rPr kumimoji="0" lang="da-DK" smtClean="0"/>
              <a:t>Klik for at redigere titeltypografi i masteren</a:t>
            </a:r>
            <a:endParaRPr kumimoji="0" lang="en-US"/>
          </a:p>
        </p:txBody>
      </p:sp>
      <p:sp>
        <p:nvSpPr>
          <p:cNvPr id="3" name="Pladsholder til teks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a-DK" smtClean="0"/>
              <a:t>Klik for at redigere typografi i masteren</a:t>
            </a:r>
          </a:p>
        </p:txBody>
      </p:sp>
      <p:sp>
        <p:nvSpPr>
          <p:cNvPr id="4" name="Pladsholder til teks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a-DK" smtClean="0"/>
              <a:t>Klik for at redigere typografi i masteren</a:t>
            </a:r>
          </a:p>
        </p:txBody>
      </p:sp>
      <p:sp>
        <p:nvSpPr>
          <p:cNvPr id="5" name="Pladsholder til indhold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6" name="Pladsholder til indhold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7" name="Pladsholder til dato 6"/>
          <p:cNvSpPr>
            <a:spLocks noGrp="1"/>
          </p:cNvSpPr>
          <p:nvPr>
            <p:ph type="dt" sz="half" idx="10"/>
          </p:nvPr>
        </p:nvSpPr>
        <p:spPr/>
        <p:txBody>
          <a:bodyPr/>
          <a:lstStyle>
            <a:extLst/>
          </a:lstStyle>
          <a:p>
            <a:fld id="{79BEB0D6-DCEB-41B4-B811-C90FFD352B31}" type="datetimeFigureOut">
              <a:rPr lang="da-DK" smtClean="0"/>
              <a:pPr/>
              <a:t>14-11-2012</a:t>
            </a:fld>
            <a:endParaRPr lang="da-DK"/>
          </a:p>
        </p:txBody>
      </p:sp>
      <p:sp>
        <p:nvSpPr>
          <p:cNvPr id="8" name="Pladsholder til sidefod 7"/>
          <p:cNvSpPr>
            <a:spLocks noGrp="1"/>
          </p:cNvSpPr>
          <p:nvPr>
            <p:ph type="ftr" sz="quarter" idx="11"/>
          </p:nvPr>
        </p:nvSpPr>
        <p:spPr/>
        <p:txBody>
          <a:bodyPr/>
          <a:lstStyle>
            <a:extLst/>
          </a:lstStyle>
          <a:p>
            <a:endParaRPr lang="da-DK"/>
          </a:p>
        </p:txBody>
      </p:sp>
      <p:sp>
        <p:nvSpPr>
          <p:cNvPr id="9" name="Pladsholder til diasnummer 8"/>
          <p:cNvSpPr>
            <a:spLocks noGrp="1"/>
          </p:cNvSpPr>
          <p:nvPr>
            <p:ph type="sldNum" sz="quarter" idx="12"/>
          </p:nvPr>
        </p:nvSpPr>
        <p:spPr/>
        <p:txBody>
          <a:bodyPr/>
          <a:lstStyle>
            <a:extLst/>
          </a:lstStyle>
          <a:p>
            <a:fld id="{78E18668-B581-4725-91F4-F039D87CF82D}"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kumimoji="0" lang="da-DK" smtClean="0"/>
              <a:t>Klik for at redigere titeltypografi i masteren</a:t>
            </a:r>
            <a:endParaRPr kumimoji="0" lang="en-US"/>
          </a:p>
        </p:txBody>
      </p:sp>
      <p:sp>
        <p:nvSpPr>
          <p:cNvPr id="3" name="Pladsholder til dato 2"/>
          <p:cNvSpPr>
            <a:spLocks noGrp="1"/>
          </p:cNvSpPr>
          <p:nvPr>
            <p:ph type="dt" sz="half" idx="10"/>
          </p:nvPr>
        </p:nvSpPr>
        <p:spPr/>
        <p:txBody>
          <a:bodyPr/>
          <a:lstStyle>
            <a:extLst/>
          </a:lstStyle>
          <a:p>
            <a:fld id="{79BEB0D6-DCEB-41B4-B811-C90FFD352B31}" type="datetimeFigureOut">
              <a:rPr lang="da-DK" smtClean="0"/>
              <a:pPr/>
              <a:t>14-11-2012</a:t>
            </a:fld>
            <a:endParaRPr lang="da-DK"/>
          </a:p>
        </p:txBody>
      </p:sp>
      <p:sp>
        <p:nvSpPr>
          <p:cNvPr id="4" name="Pladsholder til sidefod 3"/>
          <p:cNvSpPr>
            <a:spLocks noGrp="1"/>
          </p:cNvSpPr>
          <p:nvPr>
            <p:ph type="ftr" sz="quarter" idx="11"/>
          </p:nvPr>
        </p:nvSpPr>
        <p:spPr/>
        <p:txBody>
          <a:bodyPr/>
          <a:lstStyle>
            <a:extLst/>
          </a:lstStyle>
          <a:p>
            <a:endParaRPr lang="da-DK"/>
          </a:p>
        </p:txBody>
      </p:sp>
      <p:sp>
        <p:nvSpPr>
          <p:cNvPr id="5" name="Pladsholder til diasnummer 4"/>
          <p:cNvSpPr>
            <a:spLocks noGrp="1"/>
          </p:cNvSpPr>
          <p:nvPr>
            <p:ph type="sldNum" sz="quarter" idx="12"/>
          </p:nvPr>
        </p:nvSpPr>
        <p:spPr/>
        <p:txBody>
          <a:bodyPr/>
          <a:lstStyle>
            <a:extLst/>
          </a:lstStyle>
          <a:p>
            <a:fld id="{78E18668-B581-4725-91F4-F039D87CF82D}"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lvl1pPr>
              <a:defRPr>
                <a:solidFill>
                  <a:schemeClr val="tx2"/>
                </a:solidFill>
              </a:defRPr>
            </a:lvl1pPr>
            <a:extLst/>
          </a:lstStyle>
          <a:p>
            <a:fld id="{79BEB0D6-DCEB-41B4-B811-C90FFD352B31}" type="datetimeFigureOut">
              <a:rPr lang="da-DK" smtClean="0"/>
              <a:pPr/>
              <a:t>14-11-2012</a:t>
            </a:fld>
            <a:endParaRPr lang="da-DK"/>
          </a:p>
        </p:txBody>
      </p:sp>
      <p:sp>
        <p:nvSpPr>
          <p:cNvPr id="3" name="Pladsholder til sidefod 2"/>
          <p:cNvSpPr>
            <a:spLocks noGrp="1"/>
          </p:cNvSpPr>
          <p:nvPr>
            <p:ph type="ftr" sz="quarter" idx="11"/>
          </p:nvPr>
        </p:nvSpPr>
        <p:spPr/>
        <p:txBody>
          <a:bodyPr/>
          <a:lstStyle>
            <a:lvl1pPr>
              <a:defRPr>
                <a:solidFill>
                  <a:schemeClr val="tx2"/>
                </a:solidFill>
              </a:defRPr>
            </a:lvl1pPr>
            <a:extLst/>
          </a:lstStyle>
          <a:p>
            <a:endParaRPr lang="da-DK"/>
          </a:p>
        </p:txBody>
      </p:sp>
      <p:sp>
        <p:nvSpPr>
          <p:cNvPr id="4" name="Pladsholder til diasnummer 3"/>
          <p:cNvSpPr>
            <a:spLocks noGrp="1"/>
          </p:cNvSpPr>
          <p:nvPr>
            <p:ph type="sldNum" sz="quarter" idx="12"/>
          </p:nvPr>
        </p:nvSpPr>
        <p:spPr/>
        <p:txBody>
          <a:bodyPr/>
          <a:lstStyle>
            <a:extLst/>
          </a:lstStyle>
          <a:p>
            <a:fld id="{78E18668-B581-4725-91F4-F039D87CF82D}"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da-DK" smtClean="0"/>
              <a:t>Klik for at redigere titeltypografi i masteren</a:t>
            </a:r>
            <a:endParaRPr kumimoji="0" lang="en-US"/>
          </a:p>
        </p:txBody>
      </p:sp>
      <p:sp>
        <p:nvSpPr>
          <p:cNvPr id="3" name="Pladsholder til teks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da-DK" smtClean="0"/>
              <a:t>Klik for at redigere typografi i masteren</a:t>
            </a:r>
          </a:p>
        </p:txBody>
      </p:sp>
      <p:sp>
        <p:nvSpPr>
          <p:cNvPr id="4" name="Pladsholder til indhold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a-DK" smtClean="0"/>
              <a:t>Klik for at redigere typografi i masteren</a:t>
            </a:r>
          </a:p>
          <a:p>
            <a:pPr lvl="1" eaLnBrk="1" latinLnBrk="0" hangingPunct="1"/>
            <a:r>
              <a:rPr lang="da-DK" smtClean="0"/>
              <a:t>Andet niveau</a:t>
            </a:r>
          </a:p>
          <a:p>
            <a:pPr lvl="2" eaLnBrk="1" latinLnBrk="0" hangingPunct="1"/>
            <a:r>
              <a:rPr lang="da-DK" smtClean="0"/>
              <a:t>Tredje niveau</a:t>
            </a:r>
          </a:p>
          <a:p>
            <a:pPr lvl="3" eaLnBrk="1" latinLnBrk="0" hangingPunct="1"/>
            <a:r>
              <a:rPr lang="da-DK" smtClean="0"/>
              <a:t>Fjerde niveau</a:t>
            </a:r>
          </a:p>
          <a:p>
            <a:pPr lvl="4" eaLnBrk="1" latinLnBrk="0" hangingPunct="1"/>
            <a:r>
              <a:rPr lang="da-DK" smtClean="0"/>
              <a:t>Femte niveau</a:t>
            </a:r>
            <a:endParaRPr kumimoji="0" lang="en-US"/>
          </a:p>
        </p:txBody>
      </p:sp>
      <p:sp>
        <p:nvSpPr>
          <p:cNvPr id="5" name="Pladsholder til dato 4"/>
          <p:cNvSpPr>
            <a:spLocks noGrp="1"/>
          </p:cNvSpPr>
          <p:nvPr>
            <p:ph type="dt" sz="half" idx="10"/>
          </p:nvPr>
        </p:nvSpPr>
        <p:spPr/>
        <p:txBody>
          <a:bodyPr/>
          <a:lstStyle>
            <a:extLst/>
          </a:lstStyle>
          <a:p>
            <a:fld id="{79BEB0D6-DCEB-41B4-B811-C90FFD352B31}" type="datetimeFigureOut">
              <a:rPr lang="da-DK" smtClean="0"/>
              <a:pPr/>
              <a:t>14-11-2012</a:t>
            </a:fld>
            <a:endParaRPr lang="da-DK"/>
          </a:p>
        </p:txBody>
      </p:sp>
      <p:sp>
        <p:nvSpPr>
          <p:cNvPr id="6" name="Pladsholder til sidefod 5"/>
          <p:cNvSpPr>
            <a:spLocks noGrp="1"/>
          </p:cNvSpPr>
          <p:nvPr>
            <p:ph type="ftr" sz="quarter" idx="11"/>
          </p:nvPr>
        </p:nvSpPr>
        <p:spPr/>
        <p:txBody>
          <a:bodyPr/>
          <a:lstStyle>
            <a:extLst/>
          </a:lstStyle>
          <a:p>
            <a:endParaRPr lang="da-DK"/>
          </a:p>
        </p:txBody>
      </p:sp>
      <p:sp>
        <p:nvSpPr>
          <p:cNvPr id="7" name="Pladsholder til diasnummer 6"/>
          <p:cNvSpPr>
            <a:spLocks noGrp="1"/>
          </p:cNvSpPr>
          <p:nvPr>
            <p:ph type="sldNum" sz="quarter" idx="12"/>
          </p:nvPr>
        </p:nvSpPr>
        <p:spPr/>
        <p:txBody>
          <a:bodyPr/>
          <a:lstStyle>
            <a:extLst/>
          </a:lstStyle>
          <a:p>
            <a:fld id="{78E18668-B581-4725-91F4-F039D87CF82D}"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bg>
      <p:bgRef idx="1002">
        <a:schemeClr val="bg2"/>
      </p:bgRef>
    </p:bg>
    <p:spTree>
      <p:nvGrpSpPr>
        <p:cNvPr id="1" name=""/>
        <p:cNvGrpSpPr/>
        <p:nvPr/>
      </p:nvGrpSpPr>
      <p:grpSpPr>
        <a:xfrm>
          <a:off x="0" y="0"/>
          <a:ext cx="0" cy="0"/>
          <a:chOff x="0" y="0"/>
          <a:chExt cx="0" cy="0"/>
        </a:xfrm>
      </p:grpSpPr>
      <p:sp>
        <p:nvSpPr>
          <p:cNvPr id="8" name="Rektangel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ktangel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el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da-DK" smtClean="0"/>
              <a:t>Klik for at redigere titeltypografi i masteren</a:t>
            </a:r>
            <a:endParaRPr kumimoji="0" lang="en-US" dirty="0"/>
          </a:p>
        </p:txBody>
      </p:sp>
      <p:sp>
        <p:nvSpPr>
          <p:cNvPr id="4" name="Pladsholder til teks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da-DK" smtClean="0"/>
              <a:t>Klik for at redigere typografi i masteren</a:t>
            </a:r>
          </a:p>
        </p:txBody>
      </p:sp>
      <p:sp>
        <p:nvSpPr>
          <p:cNvPr id="5" name="Pladsholder til dato 4"/>
          <p:cNvSpPr>
            <a:spLocks noGrp="1"/>
          </p:cNvSpPr>
          <p:nvPr>
            <p:ph type="dt" sz="half" idx="10"/>
          </p:nvPr>
        </p:nvSpPr>
        <p:spPr/>
        <p:txBody>
          <a:bodyPr/>
          <a:lstStyle>
            <a:extLst/>
          </a:lstStyle>
          <a:p>
            <a:fld id="{79BEB0D6-DCEB-41B4-B811-C90FFD352B31}" type="datetimeFigureOut">
              <a:rPr lang="da-DK" smtClean="0"/>
              <a:pPr/>
              <a:t>14-11-2012</a:t>
            </a:fld>
            <a:endParaRPr lang="da-DK"/>
          </a:p>
        </p:txBody>
      </p:sp>
      <p:sp>
        <p:nvSpPr>
          <p:cNvPr id="6" name="Pladsholder til sidefod 5"/>
          <p:cNvSpPr>
            <a:spLocks noGrp="1"/>
          </p:cNvSpPr>
          <p:nvPr>
            <p:ph type="ftr" sz="quarter" idx="11"/>
          </p:nvPr>
        </p:nvSpPr>
        <p:spPr/>
        <p:txBody>
          <a:bodyPr/>
          <a:lstStyle>
            <a:extLst/>
          </a:lstStyle>
          <a:p>
            <a:endParaRPr lang="da-DK"/>
          </a:p>
        </p:txBody>
      </p:sp>
      <p:sp>
        <p:nvSpPr>
          <p:cNvPr id="7" name="Pladsholder til diasnummer 6"/>
          <p:cNvSpPr>
            <a:spLocks noGrp="1"/>
          </p:cNvSpPr>
          <p:nvPr>
            <p:ph type="sldNum" sz="quarter" idx="12"/>
          </p:nvPr>
        </p:nvSpPr>
        <p:spPr/>
        <p:txBody>
          <a:bodyPr/>
          <a:lstStyle>
            <a:extLst/>
          </a:lstStyle>
          <a:p>
            <a:fld id="{78E18668-B581-4725-91F4-F039D87CF82D}" type="slidenum">
              <a:rPr lang="da-DK" smtClean="0"/>
              <a:pPr/>
              <a:t>‹nr.›</a:t>
            </a:fld>
            <a:endParaRPr lang="da-DK"/>
          </a:p>
        </p:txBody>
      </p:sp>
      <p:sp>
        <p:nvSpPr>
          <p:cNvPr id="10" name="Pladsholder til billed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da-DK" smtClean="0"/>
              <a:t>Klik på ikonet for at tilføje et billede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ktangel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Pladsholder til titel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da-DK" smtClean="0"/>
              <a:t>Klik for at redigere titeltypografi i masteren</a:t>
            </a:r>
            <a:endParaRPr kumimoji="0" lang="en-US"/>
          </a:p>
        </p:txBody>
      </p:sp>
      <p:sp>
        <p:nvSpPr>
          <p:cNvPr id="31" name="Pladsholder til teks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da-DK" smtClean="0"/>
              <a:t>Klik for at redigere typografi i masteren</a:t>
            </a:r>
          </a:p>
          <a:p>
            <a:pPr lvl="1" eaLnBrk="1" latinLnBrk="0" hangingPunct="1"/>
            <a:r>
              <a:rPr kumimoji="0" lang="da-DK" smtClean="0"/>
              <a:t>Andet niveau</a:t>
            </a:r>
          </a:p>
          <a:p>
            <a:pPr lvl="2" eaLnBrk="1" latinLnBrk="0" hangingPunct="1"/>
            <a:r>
              <a:rPr kumimoji="0" lang="da-DK" smtClean="0"/>
              <a:t>Tredje niveau</a:t>
            </a:r>
          </a:p>
          <a:p>
            <a:pPr lvl="3" eaLnBrk="1" latinLnBrk="0" hangingPunct="1"/>
            <a:r>
              <a:rPr kumimoji="0" lang="da-DK" smtClean="0"/>
              <a:t>Fjerde niveau</a:t>
            </a:r>
          </a:p>
          <a:p>
            <a:pPr lvl="4" eaLnBrk="1" latinLnBrk="0" hangingPunct="1"/>
            <a:r>
              <a:rPr kumimoji="0" lang="da-DK" smtClean="0"/>
              <a:t>Femte niveau</a:t>
            </a:r>
            <a:endParaRPr kumimoji="0" lang="en-US"/>
          </a:p>
        </p:txBody>
      </p:sp>
      <p:sp>
        <p:nvSpPr>
          <p:cNvPr id="27" name="Pladsholder til dato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9BEB0D6-DCEB-41B4-B811-C90FFD352B31}" type="datetimeFigureOut">
              <a:rPr lang="da-DK" smtClean="0"/>
              <a:pPr/>
              <a:t>14-11-2012</a:t>
            </a:fld>
            <a:endParaRPr lang="da-DK"/>
          </a:p>
        </p:txBody>
      </p:sp>
      <p:sp>
        <p:nvSpPr>
          <p:cNvPr id="4" name="Pladsholder til sidefod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da-DK"/>
          </a:p>
        </p:txBody>
      </p:sp>
      <p:sp>
        <p:nvSpPr>
          <p:cNvPr id="16" name="Pladsholder til diasnumm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8E18668-B581-4725-91F4-F039D87CF82D}"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jpeg"/><Relationship Id="rId10" Type="http://schemas.openxmlformats.org/officeDocument/2006/relationships/image" Target="../media/image18.jpeg"/><Relationship Id="rId4" Type="http://schemas.openxmlformats.org/officeDocument/2006/relationships/image" Target="../media/image12.jpeg"/><Relationship Id="rId9" Type="http://schemas.openxmlformats.org/officeDocument/2006/relationships/image" Target="../media/image17.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7.jpeg"/><Relationship Id="rId5" Type="http://schemas.openxmlformats.org/officeDocument/2006/relationships/image" Target="../media/image3.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ctr"/>
            <a:r>
              <a:rPr lang="da-DK" dirty="0" smtClean="0"/>
              <a:t>Smykke-celler </a:t>
            </a:r>
            <a:endParaRPr lang="da-DK" dirty="0"/>
          </a:p>
        </p:txBody>
      </p:sp>
      <p:sp>
        <p:nvSpPr>
          <p:cNvPr id="3" name="Undertitel 2"/>
          <p:cNvSpPr>
            <a:spLocks noGrp="1"/>
          </p:cNvSpPr>
          <p:nvPr>
            <p:ph type="subTitle" idx="1"/>
          </p:nvPr>
        </p:nvSpPr>
        <p:spPr/>
        <p:txBody>
          <a:bodyPr/>
          <a:lstStyle/>
          <a:p>
            <a:pPr algn="ctr"/>
            <a:r>
              <a:rPr lang="da-DK" dirty="0" smtClean="0"/>
              <a:t>For dig der er glad for mode og energi- besparelser.</a:t>
            </a:r>
            <a:endParaRPr lang="da-DK"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Vil du gå med tøjet?</a:t>
            </a:r>
            <a:endParaRPr lang="da-DK" dirty="0"/>
          </a:p>
        </p:txBody>
      </p:sp>
      <p:sp>
        <p:nvSpPr>
          <p:cNvPr id="3" name="Pladsholder til tekst 2"/>
          <p:cNvSpPr>
            <a:spLocks noGrp="1"/>
          </p:cNvSpPr>
          <p:nvPr>
            <p:ph type="body" idx="1"/>
          </p:nvPr>
        </p:nvSpPr>
        <p:spPr>
          <a:xfrm>
            <a:off x="457200" y="5867400"/>
            <a:ext cx="7211144" cy="457200"/>
          </a:xfrm>
        </p:spPr>
        <p:txBody>
          <a:bodyPr/>
          <a:lstStyle/>
          <a:p>
            <a:r>
              <a:rPr lang="da-DK" dirty="0" smtClean="0"/>
              <a:t>6 personer i alt</a:t>
            </a:r>
            <a:endParaRPr lang="da-DK" dirty="0"/>
          </a:p>
        </p:txBody>
      </p:sp>
      <p:graphicFrame>
        <p:nvGraphicFramePr>
          <p:cNvPr id="7" name="Pladsholder til indhold 6"/>
          <p:cNvGraphicFramePr>
            <a:graphicFrameLocks noGrp="1"/>
          </p:cNvGraphicFramePr>
          <p:nvPr>
            <p:ph sz="quarter" idx="2"/>
          </p:nvPr>
        </p:nvGraphicFramePr>
        <p:xfrm>
          <a:off x="457200" y="1711325"/>
          <a:ext cx="7499176" cy="394992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a-DK" dirty="0" smtClean="0"/>
              <a:t>Argumenter</a:t>
            </a:r>
            <a:endParaRPr lang="da-DK" dirty="0"/>
          </a:p>
        </p:txBody>
      </p:sp>
      <p:sp>
        <p:nvSpPr>
          <p:cNvPr id="5" name="Pladsholder til indhold 4"/>
          <p:cNvSpPr>
            <a:spLocks noGrp="1"/>
          </p:cNvSpPr>
          <p:nvPr>
            <p:ph sz="quarter" idx="2"/>
          </p:nvPr>
        </p:nvSpPr>
        <p:spPr/>
        <p:txBody>
          <a:bodyPr/>
          <a:lstStyle/>
          <a:p>
            <a:pPr>
              <a:buNone/>
            </a:pPr>
            <a:r>
              <a:rPr lang="da-DK" dirty="0" smtClean="0"/>
              <a:t>For:</a:t>
            </a:r>
          </a:p>
          <a:p>
            <a:pPr>
              <a:buFont typeface="Wingdings" pitchFamily="2" charset="2"/>
              <a:buChar char="v"/>
            </a:pPr>
            <a:r>
              <a:rPr lang="da-DK" sz="1800" dirty="0" smtClean="0"/>
              <a:t>Du skal købe tøjet, fordi det er på mode og flot.</a:t>
            </a:r>
          </a:p>
          <a:p>
            <a:pPr>
              <a:buFont typeface="Wingdings" pitchFamily="2" charset="2"/>
              <a:buChar char="v"/>
            </a:pPr>
            <a:r>
              <a:rPr lang="da-DK" sz="1800" dirty="0" smtClean="0"/>
              <a:t>Fordi man sparer penge og co²-udslip på det.</a:t>
            </a:r>
          </a:p>
          <a:p>
            <a:pPr>
              <a:buFont typeface="Wingdings" pitchFamily="2" charset="2"/>
              <a:buChar char="v"/>
            </a:pPr>
            <a:r>
              <a:rPr lang="da-DK" sz="1800" dirty="0" smtClean="0"/>
              <a:t>Fordi man kan oplade sin mobil energivenligt.</a:t>
            </a:r>
          </a:p>
          <a:p>
            <a:pPr>
              <a:buFont typeface="Wingdings" pitchFamily="2" charset="2"/>
              <a:buChar char="v"/>
            </a:pPr>
            <a:endParaRPr lang="da-DK" dirty="0" smtClean="0"/>
          </a:p>
          <a:p>
            <a:pPr>
              <a:buFontTx/>
              <a:buChar char="-"/>
            </a:pPr>
            <a:endParaRPr lang="da-DK" dirty="0" smtClean="0"/>
          </a:p>
          <a:p>
            <a:pPr>
              <a:buNone/>
            </a:pPr>
            <a:endParaRPr lang="da-DK" dirty="0" smtClean="0"/>
          </a:p>
          <a:p>
            <a:endParaRPr lang="da-DK" dirty="0"/>
          </a:p>
        </p:txBody>
      </p:sp>
      <p:sp>
        <p:nvSpPr>
          <p:cNvPr id="6" name="Pladsholder til indhold 5"/>
          <p:cNvSpPr>
            <a:spLocks noGrp="1"/>
          </p:cNvSpPr>
          <p:nvPr>
            <p:ph sz="quarter" idx="4"/>
          </p:nvPr>
        </p:nvSpPr>
        <p:spPr/>
        <p:txBody>
          <a:bodyPr/>
          <a:lstStyle/>
          <a:p>
            <a:pPr>
              <a:buNone/>
            </a:pPr>
            <a:r>
              <a:rPr lang="da-DK" dirty="0" smtClean="0"/>
              <a:t>Imod:</a:t>
            </a:r>
          </a:p>
          <a:p>
            <a:pPr>
              <a:buFont typeface="Wingdings" pitchFamily="2" charset="2"/>
              <a:buChar char="v"/>
            </a:pPr>
            <a:r>
              <a:rPr lang="da-DK" sz="1800" dirty="0" smtClean="0"/>
              <a:t>Problemet med blusen er, at den vil blive svær at vaske.</a:t>
            </a:r>
          </a:p>
          <a:p>
            <a:pPr>
              <a:buFont typeface="Wingdings" pitchFamily="2" charset="2"/>
              <a:buChar char="v"/>
            </a:pPr>
            <a:endParaRPr lang="da-DK" sz="2000" dirty="0" smtClean="0"/>
          </a:p>
          <a:p>
            <a:pPr>
              <a:buFont typeface="Wingdings" pitchFamily="2" charset="2"/>
              <a:buChar char="v"/>
            </a:pPr>
            <a:endParaRPr lang="da-DK" sz="2000" dirty="0" smtClean="0"/>
          </a:p>
          <a:p>
            <a:pPr>
              <a:buNone/>
            </a:pPr>
            <a:endParaRPr lang="da-DK" dirty="0"/>
          </a:p>
        </p:txBody>
      </p:sp>
      <p:pic>
        <p:nvPicPr>
          <p:cNvPr id="8" name="Billede 7" descr="Solcellepanel.jpg"/>
          <p:cNvPicPr>
            <a:picLocks noChangeAspect="1"/>
          </p:cNvPicPr>
          <p:nvPr/>
        </p:nvPicPr>
        <p:blipFill>
          <a:blip r:embed="rId3" cstate="print"/>
          <a:stretch>
            <a:fillRect/>
          </a:stretch>
        </p:blipFill>
        <p:spPr>
          <a:xfrm rot="5400000">
            <a:off x="2940458" y="1676165"/>
            <a:ext cx="2398987" cy="7632848"/>
          </a:xfrm>
          <a:prstGeom prst="rect">
            <a:avLst/>
          </a:prstGeom>
        </p:spPr>
      </p:pic>
      <p:sp>
        <p:nvSpPr>
          <p:cNvPr id="9" name="Tekstboks 8"/>
          <p:cNvSpPr txBox="1"/>
          <p:nvPr/>
        </p:nvSpPr>
        <p:spPr>
          <a:xfrm>
            <a:off x="2771800" y="5013176"/>
            <a:ext cx="2808312" cy="923330"/>
          </a:xfrm>
          <a:prstGeom prst="rect">
            <a:avLst/>
          </a:prstGeom>
          <a:noFill/>
        </p:spPr>
        <p:txBody>
          <a:bodyPr wrap="square" rtlCol="0">
            <a:spAutoFit/>
          </a:bodyPr>
          <a:lstStyle/>
          <a:p>
            <a:r>
              <a:rPr lang="da-DK" sz="5400" dirty="0" smtClean="0">
                <a:solidFill>
                  <a:schemeClr val="accent5">
                    <a:lumMod val="75000"/>
                  </a:schemeClr>
                </a:solidFill>
              </a:rPr>
              <a:t>Solcelle</a:t>
            </a:r>
            <a:endParaRPr lang="da-DK" sz="5400"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64088" y="188640"/>
            <a:ext cx="3429000" cy="1121296"/>
          </a:xfrm>
        </p:spPr>
        <p:txBody>
          <a:bodyPr/>
          <a:lstStyle/>
          <a:p>
            <a:pPr algn="ctr"/>
            <a:r>
              <a:rPr lang="da-DK" dirty="0" smtClean="0"/>
              <a:t>Hvad kan jeg spare?</a:t>
            </a:r>
            <a:endParaRPr lang="da-DK" dirty="0"/>
          </a:p>
        </p:txBody>
      </p:sp>
      <p:sp>
        <p:nvSpPr>
          <p:cNvPr id="8" name="Pladsholder til tekst 7"/>
          <p:cNvSpPr>
            <a:spLocks noGrp="1"/>
          </p:cNvSpPr>
          <p:nvPr>
            <p:ph type="body" sz="half" idx="2"/>
          </p:nvPr>
        </p:nvSpPr>
        <p:spPr>
          <a:xfrm>
            <a:off x="5389098" y="1484784"/>
            <a:ext cx="3429000" cy="5112568"/>
          </a:xfrm>
        </p:spPr>
        <p:txBody>
          <a:bodyPr>
            <a:normAutofit fontScale="92500"/>
          </a:bodyPr>
          <a:lstStyle/>
          <a:p>
            <a:r>
              <a:rPr lang="da-DK" dirty="0" smtClean="0"/>
              <a:t>Hvor kan man spare?</a:t>
            </a:r>
          </a:p>
          <a:p>
            <a:r>
              <a:rPr lang="da-DK" dirty="0" smtClean="0"/>
              <a:t>- Man kan spare på co²-udslip, og man tjener også penge i længden på  blusen, da man spare på strømmen.</a:t>
            </a:r>
          </a:p>
          <a:p>
            <a:pPr>
              <a:buFontTx/>
              <a:buChar char="-"/>
            </a:pPr>
            <a:endParaRPr lang="da-DK" dirty="0" smtClean="0"/>
          </a:p>
          <a:p>
            <a:r>
              <a:rPr lang="da-DK" dirty="0" smtClean="0"/>
              <a:t>Hvor meget kan man spare?</a:t>
            </a:r>
          </a:p>
          <a:p>
            <a:r>
              <a:rPr lang="da-DK" dirty="0" smtClean="0"/>
              <a:t>- Pr. år sparer man 0,15-0,2 kr. pr cm².</a:t>
            </a:r>
          </a:p>
          <a:p>
            <a:r>
              <a:rPr lang="da-DK" dirty="0" smtClean="0"/>
              <a:t>- En cm² solcelle vil komme til at koste                         ca. 0,5-0,7 kr. Hver cm² vil bruge 0,03-0,05 kWh årligt.</a:t>
            </a:r>
          </a:p>
          <a:p>
            <a:pPr>
              <a:buFontTx/>
              <a:buChar char="-"/>
            </a:pPr>
            <a:r>
              <a:rPr lang="da-DK" dirty="0" smtClean="0"/>
              <a:t>En Iphone 4 bruger 3,315 kWh om året, og hver gang den oplader, på vekselstrøm, vil det koste 1,6 kr. </a:t>
            </a:r>
          </a:p>
          <a:p>
            <a:r>
              <a:rPr lang="da-DK" dirty="0" smtClean="0"/>
              <a:t>- En Iphone 5 vil bruge 3,5 kWh om året.</a:t>
            </a:r>
          </a:p>
          <a:p>
            <a:endParaRPr lang="da-DK" dirty="0" smtClean="0"/>
          </a:p>
          <a:p>
            <a:r>
              <a:rPr lang="da-DK" dirty="0" smtClean="0"/>
              <a:t>Hvorfor giver det mening at spare lige præcis der, hvor vi har en ide om en indsats?</a:t>
            </a:r>
          </a:p>
          <a:p>
            <a:r>
              <a:rPr lang="da-DK" dirty="0" smtClean="0"/>
              <a:t>- Det giver mening, fordi teenagere bruger meget strøm og er ret ubevidste om, hvor meget de egentlig bruger. De bruger især strøm på deres mobiler, computere og tv. Derfor har vi fundet en smart og nem måde at få unge til at være mere miljøvenlige. De får opladt deres mobil på det strøm, som solcellerne har lavet.   </a:t>
            </a:r>
          </a:p>
          <a:p>
            <a:endParaRPr lang="da-DK" dirty="0"/>
          </a:p>
        </p:txBody>
      </p:sp>
      <p:pic>
        <p:nvPicPr>
          <p:cNvPr id="9" name="Pladsholder til billede 8" descr="penge.jpg"/>
          <p:cNvPicPr>
            <a:picLocks noGrp="1" noChangeAspect="1"/>
          </p:cNvPicPr>
          <p:nvPr>
            <p:ph type="pic" idx="1"/>
          </p:nvPr>
        </p:nvPicPr>
        <p:blipFill>
          <a:blip r:embed="rId3" cstate="print"/>
          <a:srcRect t="682" b="682"/>
          <a:stretch>
            <a:fillRect/>
          </a:stretch>
        </p:blipFill>
        <p:spPr>
          <a:xfrm>
            <a:off x="755576" y="1052736"/>
            <a:ext cx="4206240" cy="420624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a:xfrm>
            <a:off x="3366868" y="533400"/>
            <a:ext cx="5105400" cy="2103512"/>
          </a:xfrm>
        </p:spPr>
        <p:txBody>
          <a:bodyPr/>
          <a:lstStyle/>
          <a:p>
            <a:pPr algn="l"/>
            <a:r>
              <a:rPr lang="da-DK" dirty="0" smtClean="0"/>
              <a:t>Produceret af:</a:t>
            </a:r>
            <a:endParaRPr lang="da-DK" dirty="0"/>
          </a:p>
        </p:txBody>
      </p:sp>
      <p:sp>
        <p:nvSpPr>
          <p:cNvPr id="6" name="Undertitel 5"/>
          <p:cNvSpPr>
            <a:spLocks noGrp="1"/>
          </p:cNvSpPr>
          <p:nvPr>
            <p:ph type="subTitle" idx="1"/>
          </p:nvPr>
        </p:nvSpPr>
        <p:spPr/>
        <p:txBody>
          <a:bodyPr/>
          <a:lstStyle/>
          <a:p>
            <a:pPr algn="l"/>
            <a:r>
              <a:rPr lang="da-DK" dirty="0" smtClean="0"/>
              <a:t>8.a’s elever fra Krogårdskolen: </a:t>
            </a:r>
          </a:p>
          <a:p>
            <a:pPr algn="l"/>
            <a:r>
              <a:rPr lang="da-DK" dirty="0" smtClean="0"/>
              <a:t>Amanda Munck Madsen og                Signe Stenlev Frederiksen</a:t>
            </a:r>
            <a:endParaRPr lang="da-DK" dirty="0"/>
          </a:p>
        </p:txBody>
      </p:sp>
      <p:pic>
        <p:nvPicPr>
          <p:cNvPr id="7" name="Billede 6" descr="n1.jpg"/>
          <p:cNvPicPr>
            <a:picLocks noChangeAspect="1"/>
          </p:cNvPicPr>
          <p:nvPr/>
        </p:nvPicPr>
        <p:blipFill>
          <a:blip r:embed="rId3" cstate="print"/>
          <a:srcRect t="14262" r="4558" b="17012"/>
          <a:stretch>
            <a:fillRect/>
          </a:stretch>
        </p:blipFill>
        <p:spPr>
          <a:xfrm>
            <a:off x="3772469" y="4797153"/>
            <a:ext cx="1663627" cy="1800200"/>
          </a:xfrm>
          <a:prstGeom prst="rect">
            <a:avLst/>
          </a:prstGeom>
        </p:spPr>
      </p:pic>
      <p:pic>
        <p:nvPicPr>
          <p:cNvPr id="8" name="Billede 7" descr="n2.jpg"/>
          <p:cNvPicPr>
            <a:picLocks noChangeAspect="1"/>
          </p:cNvPicPr>
          <p:nvPr/>
        </p:nvPicPr>
        <p:blipFill>
          <a:blip r:embed="rId4" cstate="print"/>
          <a:srcRect r="5501" b="-4159"/>
          <a:stretch>
            <a:fillRect/>
          </a:stretch>
        </p:blipFill>
        <p:spPr>
          <a:xfrm>
            <a:off x="5580111" y="4797152"/>
            <a:ext cx="1691027" cy="1872208"/>
          </a:xfrm>
          <a:prstGeom prst="rect">
            <a:avLst/>
          </a:prstGeom>
        </p:spPr>
      </p:pic>
      <p:pic>
        <p:nvPicPr>
          <p:cNvPr id="9" name="Billede 8" descr="n3.jpg"/>
          <p:cNvPicPr>
            <a:picLocks noChangeAspect="1"/>
          </p:cNvPicPr>
          <p:nvPr/>
        </p:nvPicPr>
        <p:blipFill>
          <a:blip r:embed="rId5" cstate="print"/>
          <a:srcRect l="4131" r="4985" b="17528"/>
          <a:stretch>
            <a:fillRect/>
          </a:stretch>
        </p:blipFill>
        <p:spPr>
          <a:xfrm>
            <a:off x="2267744" y="4797152"/>
            <a:ext cx="1368152" cy="1865662"/>
          </a:xfrm>
          <a:prstGeom prst="rect">
            <a:avLst/>
          </a:prstGeom>
        </p:spPr>
      </p:pic>
      <p:pic>
        <p:nvPicPr>
          <p:cNvPr id="10" name="Billede 9" descr="n4.jpg"/>
          <p:cNvPicPr>
            <a:picLocks noChangeAspect="1"/>
          </p:cNvPicPr>
          <p:nvPr/>
        </p:nvPicPr>
        <p:blipFill>
          <a:blip r:embed="rId6" cstate="print"/>
          <a:srcRect t="8331" r="614"/>
          <a:stretch>
            <a:fillRect/>
          </a:stretch>
        </p:blipFill>
        <p:spPr>
          <a:xfrm>
            <a:off x="179512" y="1988840"/>
            <a:ext cx="1728192" cy="2034545"/>
          </a:xfrm>
          <a:prstGeom prst="rect">
            <a:avLst/>
          </a:prstGeom>
        </p:spPr>
      </p:pic>
      <p:pic>
        <p:nvPicPr>
          <p:cNvPr id="11" name="Billede 10" descr="n5.jpg"/>
          <p:cNvPicPr>
            <a:picLocks noChangeAspect="1"/>
          </p:cNvPicPr>
          <p:nvPr/>
        </p:nvPicPr>
        <p:blipFill>
          <a:blip r:embed="rId7" cstate="print"/>
          <a:srcRect t="3724" r="20743" b="3174"/>
          <a:stretch>
            <a:fillRect/>
          </a:stretch>
        </p:blipFill>
        <p:spPr>
          <a:xfrm>
            <a:off x="179512" y="4149080"/>
            <a:ext cx="1872208" cy="1800200"/>
          </a:xfrm>
          <a:prstGeom prst="rect">
            <a:avLst/>
          </a:prstGeom>
        </p:spPr>
      </p:pic>
      <p:pic>
        <p:nvPicPr>
          <p:cNvPr id="12" name="Billede 11" descr="n6.jpg"/>
          <p:cNvPicPr>
            <a:picLocks noChangeAspect="1"/>
          </p:cNvPicPr>
          <p:nvPr/>
        </p:nvPicPr>
        <p:blipFill>
          <a:blip r:embed="rId8" cstate="print"/>
          <a:stretch>
            <a:fillRect/>
          </a:stretch>
        </p:blipFill>
        <p:spPr>
          <a:xfrm>
            <a:off x="6156176" y="188640"/>
            <a:ext cx="2753622" cy="1368152"/>
          </a:xfrm>
          <a:prstGeom prst="rect">
            <a:avLst/>
          </a:prstGeom>
        </p:spPr>
      </p:pic>
      <p:pic>
        <p:nvPicPr>
          <p:cNvPr id="13" name="Billede 12" descr="n7.jpg"/>
          <p:cNvPicPr>
            <a:picLocks noChangeAspect="1"/>
          </p:cNvPicPr>
          <p:nvPr/>
        </p:nvPicPr>
        <p:blipFill>
          <a:blip r:embed="rId9" cstate="print"/>
          <a:srcRect t="24242" b="18182"/>
          <a:stretch>
            <a:fillRect/>
          </a:stretch>
        </p:blipFill>
        <p:spPr>
          <a:xfrm>
            <a:off x="179512" y="188640"/>
            <a:ext cx="1872208" cy="1616907"/>
          </a:xfrm>
          <a:prstGeom prst="rect">
            <a:avLst/>
          </a:prstGeom>
        </p:spPr>
      </p:pic>
      <p:pic>
        <p:nvPicPr>
          <p:cNvPr id="14" name="Billede 13" descr="n8.jpg"/>
          <p:cNvPicPr>
            <a:picLocks noChangeAspect="1"/>
          </p:cNvPicPr>
          <p:nvPr/>
        </p:nvPicPr>
        <p:blipFill>
          <a:blip r:embed="rId10" cstate="print"/>
          <a:stretch>
            <a:fillRect/>
          </a:stretch>
        </p:blipFill>
        <p:spPr>
          <a:xfrm>
            <a:off x="7380312" y="4797152"/>
            <a:ext cx="1584176" cy="1800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5148064" y="1143000"/>
            <a:ext cx="3670034" cy="701824"/>
          </a:xfrm>
        </p:spPr>
        <p:txBody>
          <a:bodyPr>
            <a:normAutofit fontScale="90000"/>
          </a:bodyPr>
          <a:lstStyle/>
          <a:p>
            <a:r>
              <a:rPr lang="da-DK" dirty="0" smtClean="0"/>
              <a:t>Nitter = Solceller</a:t>
            </a:r>
            <a:endParaRPr lang="da-DK" dirty="0"/>
          </a:p>
        </p:txBody>
      </p:sp>
      <p:sp>
        <p:nvSpPr>
          <p:cNvPr id="6" name="Pladsholder til tekst 5"/>
          <p:cNvSpPr>
            <a:spLocks noGrp="1"/>
          </p:cNvSpPr>
          <p:nvPr>
            <p:ph type="body" sz="half" idx="2"/>
          </p:nvPr>
        </p:nvSpPr>
        <p:spPr>
          <a:xfrm>
            <a:off x="5220072" y="2276872"/>
            <a:ext cx="3429000" cy="1920240"/>
          </a:xfrm>
        </p:spPr>
        <p:txBody>
          <a:bodyPr>
            <a:normAutofit/>
          </a:bodyPr>
          <a:lstStyle/>
          <a:p>
            <a:r>
              <a:rPr lang="da-DK" sz="1800" dirty="0" smtClean="0"/>
              <a:t>Vores ide er, at man i stedet for nitter sætter små solceller på tøjet. De bliver forbundet med små ledninger som ender i et lille batteri. </a:t>
            </a:r>
            <a:endParaRPr lang="da-DK" sz="1800" dirty="0"/>
          </a:p>
        </p:txBody>
      </p:sp>
      <p:pic>
        <p:nvPicPr>
          <p:cNvPr id="7" name="Pladsholder til billede 6" descr="strik.jpg"/>
          <p:cNvPicPr>
            <a:picLocks noGrp="1" noChangeAspect="1"/>
          </p:cNvPicPr>
          <p:nvPr>
            <p:ph type="pic" idx="1"/>
          </p:nvPr>
        </p:nvPicPr>
        <p:blipFill>
          <a:blip r:embed="rId3" cstate="print"/>
          <a:srcRect t="16679" b="16679"/>
          <a:stretch>
            <a:fillRect/>
          </a:stretch>
        </p:blipFill>
        <p:spPr>
          <a:xfrm>
            <a:off x="755576" y="1052736"/>
            <a:ext cx="4206240" cy="4206240"/>
          </a:xfrm>
        </p:spPr>
      </p:pic>
      <p:cxnSp>
        <p:nvCxnSpPr>
          <p:cNvPr id="9" name="Lige pilforbindelse 8"/>
          <p:cNvCxnSpPr/>
          <p:nvPr/>
        </p:nvCxnSpPr>
        <p:spPr>
          <a:xfrm flipH="1">
            <a:off x="4139952" y="1700808"/>
            <a:ext cx="1008112" cy="3600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a-DK" sz="3200" dirty="0" smtClean="0"/>
              <a:t/>
            </a:r>
            <a:br>
              <a:rPr lang="da-DK" sz="3200" dirty="0" smtClean="0"/>
            </a:br>
            <a:r>
              <a:rPr lang="da-DK" sz="3200" dirty="0" smtClean="0"/>
              <a:t>Batteriet skal sidde på indersiden af trøjen</a:t>
            </a:r>
            <a:endParaRPr lang="da-DK" sz="3200" dirty="0"/>
          </a:p>
        </p:txBody>
      </p:sp>
      <p:sp>
        <p:nvSpPr>
          <p:cNvPr id="8" name="Pladsholder til tekst 7"/>
          <p:cNvSpPr>
            <a:spLocks noGrp="1"/>
          </p:cNvSpPr>
          <p:nvPr>
            <p:ph type="body" idx="1"/>
          </p:nvPr>
        </p:nvSpPr>
        <p:spPr/>
        <p:txBody>
          <a:bodyPr/>
          <a:lstStyle/>
          <a:p>
            <a:r>
              <a:rPr lang="da-DK" dirty="0" smtClean="0"/>
              <a:t>Solcellerne bliver forbundet </a:t>
            </a:r>
            <a:endParaRPr lang="da-DK" dirty="0"/>
          </a:p>
        </p:txBody>
      </p:sp>
      <p:sp>
        <p:nvSpPr>
          <p:cNvPr id="10" name="Pladsholder til tekst 9"/>
          <p:cNvSpPr>
            <a:spLocks noGrp="1"/>
          </p:cNvSpPr>
          <p:nvPr>
            <p:ph type="body" sz="half" idx="3"/>
          </p:nvPr>
        </p:nvSpPr>
        <p:spPr/>
        <p:txBody>
          <a:bodyPr/>
          <a:lstStyle/>
          <a:p>
            <a:r>
              <a:rPr lang="da-DK" dirty="0" smtClean="0"/>
              <a:t>Til det lille batteri</a:t>
            </a:r>
            <a:endParaRPr lang="da-DK" dirty="0"/>
          </a:p>
        </p:txBody>
      </p:sp>
      <p:pic>
        <p:nvPicPr>
          <p:cNvPr id="12" name="Pladsholder til indhold 11" descr="strik.jpg"/>
          <p:cNvPicPr>
            <a:picLocks noGrp="1" noChangeAspect="1"/>
          </p:cNvPicPr>
          <p:nvPr>
            <p:ph sz="quarter" idx="2"/>
          </p:nvPr>
        </p:nvPicPr>
        <p:blipFill>
          <a:blip r:embed="rId3" cstate="print"/>
          <a:srcRect t="17244" r="928" b="18007"/>
          <a:stretch>
            <a:fillRect/>
          </a:stretch>
        </p:blipFill>
        <p:spPr>
          <a:xfrm>
            <a:off x="611560" y="2348880"/>
            <a:ext cx="2861767" cy="2805479"/>
          </a:xfrm>
        </p:spPr>
      </p:pic>
      <p:pic>
        <p:nvPicPr>
          <p:cNvPr id="3074" name="Picture 2" descr="http://upload.wikimedia.org/wikipedia/commons/thumb/f/f7/PlusCM128.svg/120px-PlusCM128.svg.png"/>
          <p:cNvPicPr>
            <a:picLocks noChangeAspect="1" noChangeArrowheads="1"/>
          </p:cNvPicPr>
          <p:nvPr/>
        </p:nvPicPr>
        <p:blipFill>
          <a:blip r:embed="rId4" cstate="print"/>
          <a:srcRect/>
          <a:stretch>
            <a:fillRect/>
          </a:stretch>
        </p:blipFill>
        <p:spPr bwMode="auto">
          <a:xfrm>
            <a:off x="3275856" y="3140968"/>
            <a:ext cx="1143000" cy="1143001"/>
          </a:xfrm>
          <a:prstGeom prst="rect">
            <a:avLst/>
          </a:prstGeom>
          <a:noFill/>
        </p:spPr>
      </p:pic>
      <p:pic>
        <p:nvPicPr>
          <p:cNvPr id="16" name="Pladsholder til indhold 15" descr="batteri.jpg"/>
          <p:cNvPicPr>
            <a:picLocks noGrp="1" noChangeAspect="1"/>
          </p:cNvPicPr>
          <p:nvPr>
            <p:ph sz="quarter" idx="4"/>
          </p:nvPr>
        </p:nvPicPr>
        <p:blipFill>
          <a:blip r:embed="rId5" cstate="print"/>
          <a:stretch>
            <a:fillRect/>
          </a:stretch>
        </p:blipFill>
        <p:spPr>
          <a:xfrm>
            <a:off x="4716016" y="2420888"/>
            <a:ext cx="2881081" cy="2472928"/>
          </a:xfrm>
        </p:spPr>
      </p:pic>
      <p:cxnSp>
        <p:nvCxnSpPr>
          <p:cNvPr id="18" name="Lige forbindelse 17"/>
          <p:cNvCxnSpPr>
            <a:stCxn id="8" idx="3"/>
            <a:endCxn id="10" idx="1"/>
          </p:cNvCxnSpPr>
          <p:nvPr/>
        </p:nvCxnSpPr>
        <p:spPr>
          <a:xfrm>
            <a:off x="3977640" y="6096000"/>
            <a:ext cx="20116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rmAutofit/>
          </a:bodyPr>
          <a:lstStyle/>
          <a:p>
            <a:r>
              <a:rPr lang="da-DK" sz="2900" dirty="0" smtClean="0"/>
              <a:t>Når der er nok energi på batteriet, kan man sætte en oplader til det</a:t>
            </a:r>
            <a:endParaRPr lang="da-DK" sz="2900" dirty="0"/>
          </a:p>
        </p:txBody>
      </p:sp>
      <p:sp>
        <p:nvSpPr>
          <p:cNvPr id="6" name="Pladsholder til tekst 5"/>
          <p:cNvSpPr>
            <a:spLocks noGrp="1"/>
          </p:cNvSpPr>
          <p:nvPr>
            <p:ph type="body" idx="1"/>
          </p:nvPr>
        </p:nvSpPr>
        <p:spPr/>
        <p:txBody>
          <a:bodyPr/>
          <a:lstStyle/>
          <a:p>
            <a:r>
              <a:rPr lang="da-DK" dirty="0" smtClean="0"/>
              <a:t>Batteri</a:t>
            </a:r>
            <a:endParaRPr lang="da-DK" dirty="0"/>
          </a:p>
        </p:txBody>
      </p:sp>
      <p:sp>
        <p:nvSpPr>
          <p:cNvPr id="7" name="Pladsholder til tekst 6"/>
          <p:cNvSpPr>
            <a:spLocks noGrp="1"/>
          </p:cNvSpPr>
          <p:nvPr>
            <p:ph type="body" sz="half" idx="3"/>
          </p:nvPr>
        </p:nvSpPr>
        <p:spPr/>
        <p:txBody>
          <a:bodyPr/>
          <a:lstStyle/>
          <a:p>
            <a:r>
              <a:rPr lang="da-DK" dirty="0" smtClean="0"/>
              <a:t>Oplader</a:t>
            </a:r>
            <a:endParaRPr lang="da-DK" dirty="0"/>
          </a:p>
        </p:txBody>
      </p:sp>
      <p:pic>
        <p:nvPicPr>
          <p:cNvPr id="4" name="Pladsholder til indhold 15" descr="batteri.jpg"/>
          <p:cNvPicPr>
            <a:picLocks noGrp="1" noChangeAspect="1"/>
          </p:cNvPicPr>
          <p:nvPr>
            <p:ph sz="quarter" idx="2"/>
          </p:nvPr>
        </p:nvPicPr>
        <p:blipFill>
          <a:blip r:embed="rId3" cstate="print"/>
          <a:stretch>
            <a:fillRect/>
          </a:stretch>
        </p:blipFill>
        <p:spPr>
          <a:xfrm>
            <a:off x="539552" y="2564904"/>
            <a:ext cx="2600677" cy="2232248"/>
          </a:xfrm>
        </p:spPr>
      </p:pic>
      <p:pic>
        <p:nvPicPr>
          <p:cNvPr id="10" name="Pladsholder til indhold 9" descr="oplader.jpg"/>
          <p:cNvPicPr>
            <a:picLocks noGrp="1" noChangeAspect="1"/>
          </p:cNvPicPr>
          <p:nvPr>
            <p:ph sz="quarter" idx="4"/>
          </p:nvPr>
        </p:nvPicPr>
        <p:blipFill>
          <a:blip r:embed="rId4" cstate="print"/>
          <a:stretch>
            <a:fillRect/>
          </a:stretch>
        </p:blipFill>
        <p:spPr>
          <a:xfrm>
            <a:off x="5004048" y="2348880"/>
            <a:ext cx="2344154" cy="2506192"/>
          </a:xfrm>
        </p:spPr>
      </p:pic>
      <p:pic>
        <p:nvPicPr>
          <p:cNvPr id="9" name="Picture 2" descr="http://upload.wikimedia.org/wikipedia/commons/thumb/f/f7/PlusCM128.svg/120px-PlusCM128.svg.png"/>
          <p:cNvPicPr>
            <a:picLocks noChangeAspect="1" noChangeArrowheads="1"/>
          </p:cNvPicPr>
          <p:nvPr/>
        </p:nvPicPr>
        <p:blipFill>
          <a:blip r:embed="rId5" cstate="print"/>
          <a:srcRect/>
          <a:stretch>
            <a:fillRect/>
          </a:stretch>
        </p:blipFill>
        <p:spPr bwMode="auto">
          <a:xfrm>
            <a:off x="3563888" y="2996952"/>
            <a:ext cx="1143000" cy="1143001"/>
          </a:xfrm>
          <a:prstGeom prst="rect">
            <a:avLst/>
          </a:prstGeom>
          <a:noFill/>
        </p:spPr>
      </p:pic>
      <p:cxnSp>
        <p:nvCxnSpPr>
          <p:cNvPr id="12" name="Lige forbindelse 11"/>
          <p:cNvCxnSpPr>
            <a:stCxn id="7" idx="1"/>
            <a:endCxn id="6" idx="3"/>
          </p:cNvCxnSpPr>
          <p:nvPr/>
        </p:nvCxnSpPr>
        <p:spPr>
          <a:xfrm flipH="1">
            <a:off x="3977640" y="6096000"/>
            <a:ext cx="20116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da-DK" dirty="0" smtClean="0"/>
              <a:t>Opladeren sættes til mobilen</a:t>
            </a:r>
            <a:endParaRPr lang="da-DK" dirty="0"/>
          </a:p>
        </p:txBody>
      </p:sp>
      <p:sp>
        <p:nvSpPr>
          <p:cNvPr id="5" name="Pladsholder til tekst 4"/>
          <p:cNvSpPr>
            <a:spLocks noGrp="1"/>
          </p:cNvSpPr>
          <p:nvPr>
            <p:ph type="body" idx="1"/>
          </p:nvPr>
        </p:nvSpPr>
        <p:spPr/>
        <p:txBody>
          <a:bodyPr/>
          <a:lstStyle/>
          <a:p>
            <a:r>
              <a:rPr lang="da-DK" dirty="0" smtClean="0"/>
              <a:t>Oplader</a:t>
            </a:r>
            <a:endParaRPr lang="da-DK" dirty="0"/>
          </a:p>
        </p:txBody>
      </p:sp>
      <p:sp>
        <p:nvSpPr>
          <p:cNvPr id="7" name="Pladsholder til tekst 6"/>
          <p:cNvSpPr>
            <a:spLocks noGrp="1"/>
          </p:cNvSpPr>
          <p:nvPr>
            <p:ph type="body" sz="half" idx="3"/>
          </p:nvPr>
        </p:nvSpPr>
        <p:spPr/>
        <p:txBody>
          <a:bodyPr/>
          <a:lstStyle/>
          <a:p>
            <a:r>
              <a:rPr lang="da-DK" dirty="0" smtClean="0"/>
              <a:t>Mobil</a:t>
            </a:r>
            <a:endParaRPr lang="da-DK" dirty="0"/>
          </a:p>
        </p:txBody>
      </p:sp>
      <p:pic>
        <p:nvPicPr>
          <p:cNvPr id="11" name="Pladsholder til indhold 10" descr="iphone.jpg"/>
          <p:cNvPicPr>
            <a:picLocks noGrp="1" noChangeAspect="1"/>
          </p:cNvPicPr>
          <p:nvPr>
            <p:ph sz="quarter" idx="4"/>
          </p:nvPr>
        </p:nvPicPr>
        <p:blipFill>
          <a:blip r:embed="rId3" cstate="print"/>
          <a:srcRect b="12792"/>
          <a:stretch>
            <a:fillRect/>
          </a:stretch>
        </p:blipFill>
        <p:spPr>
          <a:xfrm>
            <a:off x="4716016" y="1772816"/>
            <a:ext cx="2016224" cy="3997849"/>
          </a:xfrm>
        </p:spPr>
      </p:pic>
      <p:pic>
        <p:nvPicPr>
          <p:cNvPr id="9" name="Pladsholder til indhold 9" descr="oplader.jpg"/>
          <p:cNvPicPr>
            <a:picLocks noGrp="1" noChangeAspect="1"/>
          </p:cNvPicPr>
          <p:nvPr>
            <p:ph sz="quarter" idx="2"/>
          </p:nvPr>
        </p:nvPicPr>
        <p:blipFill>
          <a:blip r:embed="rId4" cstate="print"/>
          <a:stretch>
            <a:fillRect/>
          </a:stretch>
        </p:blipFill>
        <p:spPr>
          <a:xfrm>
            <a:off x="467544" y="2348880"/>
            <a:ext cx="2667645" cy="2852044"/>
          </a:xfrm>
        </p:spPr>
      </p:pic>
      <p:pic>
        <p:nvPicPr>
          <p:cNvPr id="10" name="Picture 2" descr="http://upload.wikimedia.org/wikipedia/commons/thumb/f/f7/PlusCM128.svg/120px-PlusCM128.svg.png"/>
          <p:cNvPicPr>
            <a:picLocks noChangeAspect="1" noChangeArrowheads="1"/>
          </p:cNvPicPr>
          <p:nvPr/>
        </p:nvPicPr>
        <p:blipFill>
          <a:blip r:embed="rId5" cstate="print"/>
          <a:srcRect/>
          <a:stretch>
            <a:fillRect/>
          </a:stretch>
        </p:blipFill>
        <p:spPr bwMode="auto">
          <a:xfrm>
            <a:off x="3419872" y="2996952"/>
            <a:ext cx="1143000" cy="1143001"/>
          </a:xfrm>
          <a:prstGeom prst="rect">
            <a:avLst/>
          </a:prstGeom>
          <a:noFill/>
        </p:spPr>
      </p:pic>
      <p:cxnSp>
        <p:nvCxnSpPr>
          <p:cNvPr id="13" name="Lige forbindelse 12"/>
          <p:cNvCxnSpPr>
            <a:stCxn id="5" idx="3"/>
            <a:endCxn id="7" idx="1"/>
          </p:cNvCxnSpPr>
          <p:nvPr/>
        </p:nvCxnSpPr>
        <p:spPr>
          <a:xfrm>
            <a:off x="3977640" y="6096000"/>
            <a:ext cx="201168" cy="0"/>
          </a:xfrm>
          <a:prstGeom prst="line">
            <a:avLst/>
          </a:prstGeom>
        </p:spPr>
        <p:style>
          <a:lnRef idx="1">
            <a:schemeClr val="accent1"/>
          </a:lnRef>
          <a:fillRef idx="0">
            <a:schemeClr val="accent1"/>
          </a:fillRef>
          <a:effectRef idx="0">
            <a:schemeClr val="accent1"/>
          </a:effectRef>
          <a:fontRef idx="minor">
            <a:schemeClr val="tx1"/>
          </a:fontRef>
        </p:style>
      </p:cxnSp>
      <p:pic>
        <p:nvPicPr>
          <p:cNvPr id="14" name="Billede 13" descr="=.jpg"/>
          <p:cNvPicPr>
            <a:picLocks noChangeAspect="1"/>
          </p:cNvPicPr>
          <p:nvPr/>
        </p:nvPicPr>
        <p:blipFill>
          <a:blip r:embed="rId6" cstate="print"/>
          <a:srcRect l="19045" t="31997" r="16191" b="32382"/>
          <a:stretch>
            <a:fillRect/>
          </a:stretch>
        </p:blipFill>
        <p:spPr>
          <a:xfrm>
            <a:off x="6804248" y="3212976"/>
            <a:ext cx="1152128" cy="63367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pPr algn="ctr"/>
            <a:r>
              <a:rPr lang="da-DK" dirty="0" smtClean="0"/>
              <a:t>Opladning</a:t>
            </a:r>
            <a:endParaRPr lang="da-DK" dirty="0"/>
          </a:p>
        </p:txBody>
      </p:sp>
      <p:sp>
        <p:nvSpPr>
          <p:cNvPr id="9" name="Pladsholder til tekst 8"/>
          <p:cNvSpPr>
            <a:spLocks noGrp="1"/>
          </p:cNvSpPr>
          <p:nvPr>
            <p:ph type="body" sz="half" idx="2"/>
          </p:nvPr>
        </p:nvSpPr>
        <p:spPr/>
        <p:txBody>
          <a:bodyPr>
            <a:normAutofit/>
          </a:bodyPr>
          <a:lstStyle/>
          <a:p>
            <a:r>
              <a:rPr lang="da-DK" sz="1600" dirty="0" smtClean="0"/>
              <a:t>Mobilen bliver opladt af den energi, som solcellerne på tøjet har fanget og transporteret ned i batteriet, hvor opladeren bliver sat til.</a:t>
            </a:r>
          </a:p>
        </p:txBody>
      </p:sp>
      <p:pic>
        <p:nvPicPr>
          <p:cNvPr id="12" name="Pladsholder til billede 11" descr="opl.jpg"/>
          <p:cNvPicPr>
            <a:picLocks noGrp="1" noChangeAspect="1"/>
          </p:cNvPicPr>
          <p:nvPr>
            <p:ph type="pic" idx="1"/>
          </p:nvPr>
        </p:nvPicPr>
        <p:blipFill>
          <a:blip r:embed="rId3" cstate="print"/>
          <a:srcRect l="12486" r="12486"/>
          <a:stretch>
            <a:fillRect/>
          </a:stretch>
        </p:blipFill>
        <p:spPr>
          <a:xfrm>
            <a:off x="683568" y="1052736"/>
            <a:ext cx="4206240" cy="420624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pPr algn="ctr"/>
            <a:r>
              <a:rPr lang="da-DK" dirty="0" smtClean="0"/>
              <a:t>Forklaring</a:t>
            </a:r>
            <a:endParaRPr lang="da-DK" dirty="0"/>
          </a:p>
        </p:txBody>
      </p:sp>
      <p:sp>
        <p:nvSpPr>
          <p:cNvPr id="6" name="Pladsholder til indhold 5"/>
          <p:cNvSpPr>
            <a:spLocks noGrp="1"/>
          </p:cNvSpPr>
          <p:nvPr>
            <p:ph idx="1"/>
          </p:nvPr>
        </p:nvSpPr>
        <p:spPr/>
        <p:txBody>
          <a:bodyPr/>
          <a:lstStyle/>
          <a:p>
            <a:pPr>
              <a:buNone/>
            </a:pPr>
            <a:r>
              <a:rPr lang="da-DK" dirty="0" smtClean="0"/>
              <a:t>   Vores ide er at erstatte nitter på tøjet med små solceller, der ligner nitter. På bagsiden af tøjet går en lille ledning fra solcelle til solcelle ned til et batteri, hvor alt solenergien bliver opfanget. På indersiden af tøjet skal sidde et stykke stof ud over alle ledningerne, så man hverken kan se dem eller mærke dem. Når der er nok energi i batteriet, kan man sætte en oplader til, der overfører strømmen til mobilen. Mobilen kan  ligge i lommen, imens den bliver opladt. </a:t>
            </a:r>
            <a:endParaRPr lang="da-DK" dirty="0"/>
          </a:p>
        </p:txBody>
      </p:sp>
      <p:pic>
        <p:nvPicPr>
          <p:cNvPr id="7" name="Pladsholder til billede 6" descr="strik.jpg"/>
          <p:cNvPicPr>
            <a:picLocks noChangeAspect="1"/>
          </p:cNvPicPr>
          <p:nvPr/>
        </p:nvPicPr>
        <p:blipFill>
          <a:blip r:embed="rId3" cstate="print"/>
          <a:srcRect t="16679" b="16679"/>
          <a:stretch>
            <a:fillRect/>
          </a:stretch>
        </p:blipFill>
        <p:spPr>
          <a:xfrm>
            <a:off x="7452320" y="332656"/>
            <a:ext cx="1512168" cy="1512168"/>
          </a:xfrm>
          <a:prstGeom prst="rect">
            <a:avLst/>
          </a:prstGeom>
        </p:spPr>
      </p:pic>
      <p:pic>
        <p:nvPicPr>
          <p:cNvPr id="8" name="Pladsholder til indhold 15" descr="batteri.jpg"/>
          <p:cNvPicPr>
            <a:picLocks noChangeAspect="1"/>
          </p:cNvPicPr>
          <p:nvPr/>
        </p:nvPicPr>
        <p:blipFill>
          <a:blip r:embed="rId4" cstate="print"/>
          <a:stretch>
            <a:fillRect/>
          </a:stretch>
        </p:blipFill>
        <p:spPr>
          <a:xfrm>
            <a:off x="7596336" y="2132856"/>
            <a:ext cx="1342285" cy="1152128"/>
          </a:xfrm>
          <a:prstGeom prst="rect">
            <a:avLst/>
          </a:prstGeom>
        </p:spPr>
      </p:pic>
      <p:pic>
        <p:nvPicPr>
          <p:cNvPr id="9" name="Pladsholder til indhold 9" descr="oplader.jpg"/>
          <p:cNvPicPr>
            <a:picLocks noChangeAspect="1"/>
          </p:cNvPicPr>
          <p:nvPr/>
        </p:nvPicPr>
        <p:blipFill>
          <a:blip r:embed="rId5" cstate="print"/>
          <a:stretch>
            <a:fillRect/>
          </a:stretch>
        </p:blipFill>
        <p:spPr>
          <a:xfrm>
            <a:off x="7812360" y="3429000"/>
            <a:ext cx="1152128" cy="1231768"/>
          </a:xfrm>
          <a:prstGeom prst="rect">
            <a:avLst/>
          </a:prstGeom>
        </p:spPr>
      </p:pic>
      <p:pic>
        <p:nvPicPr>
          <p:cNvPr id="10" name="Pladsholder til indhold 10" descr="iphone.jpg"/>
          <p:cNvPicPr>
            <a:picLocks noChangeAspect="1"/>
          </p:cNvPicPr>
          <p:nvPr/>
        </p:nvPicPr>
        <p:blipFill>
          <a:blip r:embed="rId6" cstate="print"/>
          <a:srcRect b="12792"/>
          <a:stretch>
            <a:fillRect/>
          </a:stretch>
        </p:blipFill>
        <p:spPr>
          <a:xfrm>
            <a:off x="8028384" y="4869160"/>
            <a:ext cx="885385" cy="175557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Spørgeskema over nogle teenagers mening</a:t>
            </a:r>
            <a:endParaRPr lang="da-DK" dirty="0"/>
          </a:p>
        </p:txBody>
      </p:sp>
      <p:graphicFrame>
        <p:nvGraphicFramePr>
          <p:cNvPr id="7" name="Pladsholder til indhold 6"/>
          <p:cNvGraphicFramePr>
            <a:graphicFrameLocks noGrp="1"/>
          </p:cNvGraphicFramePr>
          <p:nvPr>
            <p:ph sz="quarter" idx="2"/>
          </p:nvPr>
        </p:nvGraphicFramePr>
        <p:xfrm>
          <a:off x="179512" y="1628799"/>
          <a:ext cx="7776864" cy="5642787"/>
        </p:xfrm>
        <a:graphic>
          <a:graphicData uri="http://schemas.openxmlformats.org/drawingml/2006/table">
            <a:tbl>
              <a:tblPr firstRow="1" bandRow="1">
                <a:tableStyleId>{35758FB7-9AC5-4552-8A53-C91805E547FA}</a:tableStyleId>
              </a:tblPr>
              <a:tblGrid>
                <a:gridCol w="972108"/>
                <a:gridCol w="972108"/>
                <a:gridCol w="972108"/>
                <a:gridCol w="972108"/>
                <a:gridCol w="972108"/>
                <a:gridCol w="972108"/>
                <a:gridCol w="972108"/>
                <a:gridCol w="972108"/>
              </a:tblGrid>
              <a:tr h="1420107">
                <a:tc>
                  <a:txBody>
                    <a:bodyPr/>
                    <a:lstStyle/>
                    <a:p>
                      <a:r>
                        <a:rPr lang="da-DK" sz="1400" dirty="0" smtClean="0"/>
                        <a:t>Navn</a:t>
                      </a:r>
                      <a:r>
                        <a:rPr lang="da-DK" sz="1400" baseline="0" dirty="0" smtClean="0"/>
                        <a:t> og klasse</a:t>
                      </a:r>
                      <a:endParaRPr lang="da-DK" sz="1400" dirty="0"/>
                    </a:p>
                  </a:txBody>
                  <a:tcPr/>
                </a:tc>
                <a:tc>
                  <a:txBody>
                    <a:bodyPr/>
                    <a:lstStyle/>
                    <a:p>
                      <a:r>
                        <a:rPr lang="da-DK" sz="1400" dirty="0" smtClean="0"/>
                        <a:t>Vil du gå med det?</a:t>
                      </a:r>
                      <a:endParaRPr lang="da-DK" sz="1400" b="1" dirty="0"/>
                    </a:p>
                  </a:txBody>
                  <a:tcPr/>
                </a:tc>
                <a:tc>
                  <a:txBody>
                    <a:bodyPr/>
                    <a:lstStyle/>
                    <a:p>
                      <a:r>
                        <a:rPr lang="da-DK" sz="1400" dirty="0" smtClean="0"/>
                        <a:t>Hvorfor</a:t>
                      </a:r>
                      <a:r>
                        <a:rPr lang="da-DK" sz="1400" baseline="0" dirty="0" smtClean="0"/>
                        <a:t>/hvorfor ikke?</a:t>
                      </a:r>
                      <a:endParaRPr lang="da-DK" sz="1400" b="1" dirty="0"/>
                    </a:p>
                  </a:txBody>
                  <a:tcPr/>
                </a:tc>
                <a:tc>
                  <a:txBody>
                    <a:bodyPr/>
                    <a:lstStyle/>
                    <a:p>
                      <a:r>
                        <a:rPr lang="da-DK" sz="1400" dirty="0" smtClean="0"/>
                        <a:t>Har du noget som ligner?</a:t>
                      </a:r>
                      <a:endParaRPr lang="da-DK" sz="1400" b="1" dirty="0"/>
                    </a:p>
                  </a:txBody>
                  <a:tcPr/>
                </a:tc>
                <a:tc>
                  <a:txBody>
                    <a:bodyPr/>
                    <a:lstStyle/>
                    <a:p>
                      <a:r>
                        <a:rPr lang="da-DK" sz="1400" dirty="0" smtClean="0"/>
                        <a:t>Syntes</a:t>
                      </a:r>
                      <a:r>
                        <a:rPr lang="da-DK" sz="1400" baseline="0" dirty="0" smtClean="0"/>
                        <a:t> du at det er en god ide?</a:t>
                      </a:r>
                      <a:endParaRPr lang="da-DK" sz="1400" b="1" baseline="0" dirty="0" smtClean="0"/>
                    </a:p>
                  </a:txBody>
                  <a:tcPr/>
                </a:tc>
                <a:tc>
                  <a:txBody>
                    <a:bodyPr/>
                    <a:lstStyle/>
                    <a:p>
                      <a:r>
                        <a:rPr lang="da-DK" sz="1400" dirty="0" smtClean="0"/>
                        <a:t>Hvorfor/hvorfor ikke?</a:t>
                      </a:r>
                      <a:endParaRPr lang="da-DK" sz="1400" b="1" dirty="0"/>
                    </a:p>
                  </a:txBody>
                  <a:tcPr/>
                </a:tc>
                <a:tc>
                  <a:txBody>
                    <a:bodyPr/>
                    <a:lstStyle/>
                    <a:p>
                      <a:r>
                        <a:rPr lang="da-DK" sz="1400" dirty="0" smtClean="0"/>
                        <a:t>Vil du købe</a:t>
                      </a:r>
                      <a:r>
                        <a:rPr lang="da-DK" sz="1400" baseline="0" dirty="0" smtClean="0"/>
                        <a:t> det selvom det er dyrt?</a:t>
                      </a:r>
                      <a:endParaRPr lang="da-DK" sz="1400" b="1" dirty="0"/>
                    </a:p>
                  </a:txBody>
                  <a:tcPr/>
                </a:tc>
                <a:tc>
                  <a:txBody>
                    <a:bodyPr/>
                    <a:lstStyle/>
                    <a:p>
                      <a:r>
                        <a:rPr lang="da-DK" sz="1400" dirty="0" smtClean="0"/>
                        <a:t>Hvorfor/hvorfor ikke?</a:t>
                      </a:r>
                      <a:endParaRPr lang="da-DK" sz="1400" b="1" dirty="0"/>
                    </a:p>
                  </a:txBody>
                  <a:tcPr/>
                </a:tc>
              </a:tr>
              <a:tr h="896909">
                <a:tc>
                  <a:txBody>
                    <a:bodyPr/>
                    <a:lstStyle/>
                    <a:p>
                      <a:r>
                        <a:rPr lang="da-DK" sz="1400" dirty="0" smtClean="0"/>
                        <a:t>Mia</a:t>
                      </a:r>
                    </a:p>
                    <a:p>
                      <a:r>
                        <a:rPr lang="da-DK" sz="1400" dirty="0" smtClean="0"/>
                        <a:t>7.</a:t>
                      </a:r>
                      <a:r>
                        <a:rPr lang="da-DK" sz="1400" baseline="0" dirty="0" smtClean="0"/>
                        <a:t> klasse</a:t>
                      </a:r>
                      <a:endParaRPr lang="da-DK" sz="1400" dirty="0"/>
                    </a:p>
                  </a:txBody>
                  <a:tcPr/>
                </a:tc>
                <a:tc>
                  <a:txBody>
                    <a:bodyPr/>
                    <a:lstStyle/>
                    <a:p>
                      <a:r>
                        <a:rPr lang="da-DK" sz="1400" dirty="0" smtClean="0"/>
                        <a:t>ja</a:t>
                      </a:r>
                      <a:endParaRPr lang="da-DK" sz="1400" dirty="0"/>
                    </a:p>
                  </a:txBody>
                  <a:tcPr/>
                </a:tc>
                <a:tc>
                  <a:txBody>
                    <a:bodyPr/>
                    <a:lstStyle/>
                    <a:p>
                      <a:endParaRPr lang="da-DK" sz="1400" dirty="0"/>
                    </a:p>
                  </a:txBody>
                  <a:tcPr/>
                </a:tc>
                <a:tc>
                  <a:txBody>
                    <a:bodyPr/>
                    <a:lstStyle/>
                    <a:p>
                      <a:r>
                        <a:rPr lang="da-DK" sz="1400" dirty="0" smtClean="0"/>
                        <a:t>Nej </a:t>
                      </a:r>
                      <a:endParaRPr lang="da-DK" sz="1400" dirty="0"/>
                    </a:p>
                  </a:txBody>
                  <a:tcPr/>
                </a:tc>
                <a:tc>
                  <a:txBody>
                    <a:bodyPr/>
                    <a:lstStyle/>
                    <a:p>
                      <a:r>
                        <a:rPr lang="da-DK" sz="1400" dirty="0" smtClean="0"/>
                        <a:t>Ja</a:t>
                      </a:r>
                      <a:endParaRPr lang="da-DK" sz="1400" dirty="0"/>
                    </a:p>
                  </a:txBody>
                  <a:tcPr/>
                </a:tc>
                <a:tc>
                  <a:txBody>
                    <a:bodyPr/>
                    <a:lstStyle/>
                    <a:p>
                      <a:r>
                        <a:rPr lang="da-DK" sz="1400" dirty="0" smtClean="0"/>
                        <a:t>Fordi det sparer på energien </a:t>
                      </a:r>
                      <a:endParaRPr lang="da-DK" sz="1400" dirty="0"/>
                    </a:p>
                  </a:txBody>
                  <a:tcPr/>
                </a:tc>
                <a:tc>
                  <a:txBody>
                    <a:bodyPr/>
                    <a:lstStyle/>
                    <a:p>
                      <a:r>
                        <a:rPr lang="da-DK" sz="1400" dirty="0" smtClean="0"/>
                        <a:t>Måske</a:t>
                      </a:r>
                      <a:endParaRPr lang="da-DK" sz="1400" dirty="0"/>
                    </a:p>
                  </a:txBody>
                  <a:tcPr/>
                </a:tc>
                <a:tc>
                  <a:txBody>
                    <a:bodyPr/>
                    <a:lstStyle/>
                    <a:p>
                      <a:endParaRPr lang="da-DK" sz="1400"/>
                    </a:p>
                  </a:txBody>
                  <a:tcPr/>
                </a:tc>
              </a:tr>
              <a:tr h="1158508">
                <a:tc>
                  <a:txBody>
                    <a:bodyPr/>
                    <a:lstStyle/>
                    <a:p>
                      <a:r>
                        <a:rPr lang="da-DK" sz="1400" dirty="0" err="1" smtClean="0"/>
                        <a:t>Zandra</a:t>
                      </a:r>
                      <a:endParaRPr lang="da-DK" sz="1400" dirty="0" smtClean="0"/>
                    </a:p>
                    <a:p>
                      <a:r>
                        <a:rPr lang="da-DK" sz="1400" dirty="0" smtClean="0"/>
                        <a:t>7.klasse</a:t>
                      </a:r>
                      <a:endParaRPr lang="da-DK" sz="1400" dirty="0"/>
                    </a:p>
                  </a:txBody>
                  <a:tcPr/>
                </a:tc>
                <a:tc>
                  <a:txBody>
                    <a:bodyPr/>
                    <a:lstStyle/>
                    <a:p>
                      <a:r>
                        <a:rPr lang="da-DK" sz="1400" dirty="0" smtClean="0"/>
                        <a:t>Nej</a:t>
                      </a:r>
                      <a:endParaRPr lang="da-DK" sz="1400" dirty="0"/>
                    </a:p>
                  </a:txBody>
                  <a:tcPr/>
                </a:tc>
                <a:tc>
                  <a:txBody>
                    <a:bodyPr/>
                    <a:lstStyle/>
                    <a:p>
                      <a:r>
                        <a:rPr lang="da-DK" sz="1400" dirty="0" smtClean="0"/>
                        <a:t>Det ved jeg ikke</a:t>
                      </a:r>
                      <a:endParaRPr lang="da-DK" sz="1400" dirty="0"/>
                    </a:p>
                  </a:txBody>
                  <a:tcPr/>
                </a:tc>
                <a:tc>
                  <a:txBody>
                    <a:bodyPr/>
                    <a:lstStyle/>
                    <a:p>
                      <a:r>
                        <a:rPr lang="da-DK" sz="1400" dirty="0" smtClean="0"/>
                        <a:t>Nej</a:t>
                      </a:r>
                      <a:endParaRPr lang="da-DK" sz="1400" dirty="0"/>
                    </a:p>
                  </a:txBody>
                  <a:tcPr/>
                </a:tc>
                <a:tc>
                  <a:txBody>
                    <a:bodyPr/>
                    <a:lstStyle/>
                    <a:p>
                      <a:r>
                        <a:rPr lang="da-DK" sz="1400" dirty="0" smtClean="0"/>
                        <a:t>Ja</a:t>
                      </a:r>
                      <a:endParaRPr lang="da-DK" sz="1400" dirty="0"/>
                    </a:p>
                  </a:txBody>
                  <a:tcPr/>
                </a:tc>
                <a:tc>
                  <a:txBody>
                    <a:bodyPr/>
                    <a:lstStyle/>
                    <a:p>
                      <a:r>
                        <a:rPr lang="da-DK" sz="1400" dirty="0" smtClean="0"/>
                        <a:t>Fordi</a:t>
                      </a:r>
                      <a:r>
                        <a:rPr lang="da-DK" sz="1400" baseline="0" dirty="0" smtClean="0"/>
                        <a:t> det er godt for miljøet</a:t>
                      </a:r>
                      <a:endParaRPr lang="da-DK" sz="1400" dirty="0"/>
                    </a:p>
                  </a:txBody>
                  <a:tcPr/>
                </a:tc>
                <a:tc>
                  <a:txBody>
                    <a:bodyPr/>
                    <a:lstStyle/>
                    <a:p>
                      <a:r>
                        <a:rPr lang="da-DK" sz="1400" dirty="0" smtClean="0"/>
                        <a:t>Nej</a:t>
                      </a:r>
                      <a:endParaRPr lang="da-DK" sz="1400" dirty="0"/>
                    </a:p>
                  </a:txBody>
                  <a:tcPr/>
                </a:tc>
                <a:tc>
                  <a:txBody>
                    <a:bodyPr/>
                    <a:lstStyle/>
                    <a:p>
                      <a:r>
                        <a:rPr lang="da-DK" sz="1400" dirty="0" smtClean="0"/>
                        <a:t>Det</a:t>
                      </a:r>
                      <a:r>
                        <a:rPr lang="da-DK" sz="1400" baseline="0" dirty="0" smtClean="0"/>
                        <a:t> er nok ikke min stil</a:t>
                      </a:r>
                      <a:endParaRPr lang="da-DK" sz="1400" dirty="0"/>
                    </a:p>
                  </a:txBody>
                  <a:tcPr/>
                </a:tc>
              </a:tr>
              <a:tr h="635311">
                <a:tc>
                  <a:txBody>
                    <a:bodyPr/>
                    <a:lstStyle/>
                    <a:p>
                      <a:r>
                        <a:rPr lang="da-DK" sz="1400" dirty="0" smtClean="0"/>
                        <a:t>Karoline</a:t>
                      </a:r>
                    </a:p>
                    <a:p>
                      <a:r>
                        <a:rPr lang="da-DK" sz="1400" dirty="0" smtClean="0"/>
                        <a:t>7. klasse</a:t>
                      </a:r>
                      <a:endParaRPr lang="da-DK" sz="1400" dirty="0"/>
                    </a:p>
                  </a:txBody>
                  <a:tcPr/>
                </a:tc>
                <a:tc>
                  <a:txBody>
                    <a:bodyPr/>
                    <a:lstStyle/>
                    <a:p>
                      <a:r>
                        <a:rPr lang="da-DK" sz="1400" dirty="0" smtClean="0"/>
                        <a:t>Måske</a:t>
                      </a:r>
                      <a:endParaRPr lang="da-DK" sz="1400" dirty="0"/>
                    </a:p>
                  </a:txBody>
                  <a:tcPr/>
                </a:tc>
                <a:tc>
                  <a:txBody>
                    <a:bodyPr/>
                    <a:lstStyle/>
                    <a:p>
                      <a:r>
                        <a:rPr lang="da-DK" sz="1400" dirty="0" smtClean="0"/>
                        <a:t>Det ved jeg ikke</a:t>
                      </a:r>
                      <a:endParaRPr lang="da-DK" sz="1400" dirty="0"/>
                    </a:p>
                  </a:txBody>
                  <a:tcPr/>
                </a:tc>
                <a:tc>
                  <a:txBody>
                    <a:bodyPr/>
                    <a:lstStyle/>
                    <a:p>
                      <a:r>
                        <a:rPr lang="da-DK" sz="1400" dirty="0" smtClean="0"/>
                        <a:t>Nej</a:t>
                      </a:r>
                      <a:endParaRPr lang="da-DK" sz="1400" dirty="0"/>
                    </a:p>
                  </a:txBody>
                  <a:tcPr/>
                </a:tc>
                <a:tc>
                  <a:txBody>
                    <a:bodyPr/>
                    <a:lstStyle/>
                    <a:p>
                      <a:r>
                        <a:rPr lang="da-DK" sz="1400" dirty="0" smtClean="0"/>
                        <a:t>Ja</a:t>
                      </a:r>
                      <a:endParaRPr lang="da-DK" sz="1400" dirty="0"/>
                    </a:p>
                  </a:txBody>
                  <a:tcPr/>
                </a:tc>
                <a:tc>
                  <a:txBody>
                    <a:bodyPr/>
                    <a:lstStyle/>
                    <a:p>
                      <a:r>
                        <a:rPr lang="da-DK" sz="1400" dirty="0" smtClean="0"/>
                        <a:t>Det ved jeg ikke</a:t>
                      </a:r>
                      <a:endParaRPr lang="da-DK" sz="1400" dirty="0"/>
                    </a:p>
                  </a:txBody>
                  <a:tcPr/>
                </a:tc>
                <a:tc>
                  <a:txBody>
                    <a:bodyPr/>
                    <a:lstStyle/>
                    <a:p>
                      <a:r>
                        <a:rPr lang="da-DK" sz="1400" dirty="0" smtClean="0"/>
                        <a:t>Ja</a:t>
                      </a:r>
                      <a:endParaRPr lang="da-DK" sz="1400" dirty="0"/>
                    </a:p>
                  </a:txBody>
                  <a:tcPr/>
                </a:tc>
                <a:tc>
                  <a:txBody>
                    <a:bodyPr/>
                    <a:lstStyle/>
                    <a:p>
                      <a:r>
                        <a:rPr lang="da-DK" sz="1400" dirty="0" smtClean="0"/>
                        <a:t>Fordi den er pæn</a:t>
                      </a:r>
                      <a:endParaRPr lang="da-DK" sz="1400" dirty="0"/>
                    </a:p>
                  </a:txBody>
                  <a:tcPr/>
                </a:tc>
              </a:tr>
              <a:tr h="1145750">
                <a:tc>
                  <a:txBody>
                    <a:bodyPr/>
                    <a:lstStyle/>
                    <a:p>
                      <a:r>
                        <a:rPr lang="da-DK" sz="1400" dirty="0" smtClean="0"/>
                        <a:t>Nina</a:t>
                      </a:r>
                    </a:p>
                    <a:p>
                      <a:r>
                        <a:rPr lang="da-DK" sz="1400" dirty="0" smtClean="0"/>
                        <a:t>7. Klasse</a:t>
                      </a:r>
                      <a:endParaRPr lang="da-DK" sz="1400" dirty="0"/>
                    </a:p>
                  </a:txBody>
                  <a:tcPr/>
                </a:tc>
                <a:tc>
                  <a:txBody>
                    <a:bodyPr/>
                    <a:lstStyle/>
                    <a:p>
                      <a:r>
                        <a:rPr lang="da-DK" sz="1400" dirty="0" smtClean="0"/>
                        <a:t>Ja</a:t>
                      </a:r>
                      <a:endParaRPr lang="da-DK" sz="1400" dirty="0"/>
                    </a:p>
                  </a:txBody>
                  <a:tcPr/>
                </a:tc>
                <a:tc>
                  <a:txBody>
                    <a:bodyPr/>
                    <a:lstStyle/>
                    <a:p>
                      <a:endParaRPr lang="da-DK" sz="1400" dirty="0"/>
                    </a:p>
                  </a:txBody>
                  <a:tcPr/>
                </a:tc>
                <a:tc>
                  <a:txBody>
                    <a:bodyPr/>
                    <a:lstStyle/>
                    <a:p>
                      <a:r>
                        <a:rPr lang="da-DK" sz="1400" dirty="0" smtClean="0"/>
                        <a:t>Nej</a:t>
                      </a:r>
                      <a:endParaRPr lang="da-DK" sz="1400" dirty="0"/>
                    </a:p>
                  </a:txBody>
                  <a:tcPr/>
                </a:tc>
                <a:tc>
                  <a:txBody>
                    <a:bodyPr/>
                    <a:lstStyle/>
                    <a:p>
                      <a:r>
                        <a:rPr lang="da-DK" sz="1400" dirty="0" smtClean="0"/>
                        <a:t>Ja</a:t>
                      </a:r>
                      <a:endParaRPr lang="da-DK" sz="1400" dirty="0"/>
                    </a:p>
                  </a:txBody>
                  <a:tcPr/>
                </a:tc>
                <a:tc>
                  <a:txBody>
                    <a:bodyPr/>
                    <a:lstStyle/>
                    <a:p>
                      <a:r>
                        <a:rPr lang="da-DK" sz="1400" dirty="0" smtClean="0"/>
                        <a:t>Fordi man spare på energien</a:t>
                      </a:r>
                      <a:endParaRPr lang="da-DK" sz="1400" dirty="0"/>
                    </a:p>
                  </a:txBody>
                  <a:tcPr/>
                </a:tc>
                <a:tc>
                  <a:txBody>
                    <a:bodyPr/>
                    <a:lstStyle/>
                    <a:p>
                      <a:r>
                        <a:rPr lang="da-DK" sz="1400" dirty="0" smtClean="0"/>
                        <a:t>Måske</a:t>
                      </a:r>
                      <a:endParaRPr lang="da-DK" sz="1400" dirty="0"/>
                    </a:p>
                  </a:txBody>
                  <a:tcPr/>
                </a:tc>
                <a:tc>
                  <a:txBody>
                    <a:bodyPr/>
                    <a:lstStyle/>
                    <a:p>
                      <a:r>
                        <a:rPr lang="da-DK" sz="1400" dirty="0" smtClean="0"/>
                        <a:t>Det kommer an på hvor</a:t>
                      </a:r>
                      <a:r>
                        <a:rPr lang="da-DK" sz="1400" baseline="0" dirty="0" smtClean="0"/>
                        <a:t> dyr den er</a:t>
                      </a:r>
                      <a:endParaRPr lang="da-DK" sz="1400" dirty="0"/>
                    </a:p>
                  </a:txBody>
                  <a:tcPr/>
                </a:tc>
              </a:tr>
              <a:tr h="373712">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Vi så også på nogle mindre børns meninger</a:t>
            </a:r>
            <a:endParaRPr lang="da-DK" dirty="0"/>
          </a:p>
        </p:txBody>
      </p:sp>
      <p:graphicFrame>
        <p:nvGraphicFramePr>
          <p:cNvPr id="7" name="Pladsholder til indhold 6"/>
          <p:cNvGraphicFramePr>
            <a:graphicFrameLocks noGrp="1"/>
          </p:cNvGraphicFramePr>
          <p:nvPr>
            <p:ph sz="quarter" idx="2"/>
          </p:nvPr>
        </p:nvGraphicFramePr>
        <p:xfrm>
          <a:off x="457200" y="1711323"/>
          <a:ext cx="7283152" cy="3474720"/>
        </p:xfrm>
        <a:graphic>
          <a:graphicData uri="http://schemas.openxmlformats.org/drawingml/2006/table">
            <a:tbl>
              <a:tblPr firstRow="1" bandRow="1">
                <a:tableStyleId>{35758FB7-9AC5-4552-8A53-C91805E547FA}</a:tableStyleId>
              </a:tblPr>
              <a:tblGrid>
                <a:gridCol w="910394"/>
                <a:gridCol w="910394"/>
                <a:gridCol w="910394"/>
                <a:gridCol w="910394"/>
                <a:gridCol w="910394"/>
                <a:gridCol w="910394"/>
                <a:gridCol w="910394"/>
                <a:gridCol w="910394"/>
              </a:tblGrid>
              <a:tr h="692572">
                <a:tc>
                  <a:txBody>
                    <a:bodyPr/>
                    <a:lstStyle/>
                    <a:p>
                      <a:r>
                        <a:rPr lang="da-DK" sz="1400" dirty="0" smtClean="0"/>
                        <a:t>Navn</a:t>
                      </a:r>
                      <a:r>
                        <a:rPr lang="da-DK" sz="1400" baseline="0" dirty="0" smtClean="0"/>
                        <a:t> og klasse</a:t>
                      </a:r>
                      <a:endParaRPr lang="da-DK" sz="1400" dirty="0"/>
                    </a:p>
                  </a:txBody>
                  <a:tcPr/>
                </a:tc>
                <a:tc>
                  <a:txBody>
                    <a:bodyPr/>
                    <a:lstStyle/>
                    <a:p>
                      <a:r>
                        <a:rPr lang="da-DK" sz="1400" dirty="0" smtClean="0"/>
                        <a:t>Vil du gå med det?</a:t>
                      </a:r>
                      <a:endParaRPr lang="da-DK" sz="1400" b="1" dirty="0"/>
                    </a:p>
                  </a:txBody>
                  <a:tcPr/>
                </a:tc>
                <a:tc>
                  <a:txBody>
                    <a:bodyPr/>
                    <a:lstStyle/>
                    <a:p>
                      <a:r>
                        <a:rPr lang="da-DK" sz="1400" dirty="0" smtClean="0"/>
                        <a:t>Hvorfor</a:t>
                      </a:r>
                      <a:r>
                        <a:rPr lang="da-DK" sz="1400" baseline="0" dirty="0" smtClean="0"/>
                        <a:t>/hvorfor ikke?</a:t>
                      </a:r>
                      <a:endParaRPr lang="da-DK" sz="1400" b="1" dirty="0"/>
                    </a:p>
                  </a:txBody>
                  <a:tcPr/>
                </a:tc>
                <a:tc>
                  <a:txBody>
                    <a:bodyPr/>
                    <a:lstStyle/>
                    <a:p>
                      <a:r>
                        <a:rPr lang="da-DK" sz="1400" dirty="0" smtClean="0"/>
                        <a:t>Har du noget som ligner?</a:t>
                      </a:r>
                      <a:endParaRPr lang="da-DK" sz="1400" b="1" dirty="0"/>
                    </a:p>
                  </a:txBody>
                  <a:tcPr/>
                </a:tc>
                <a:tc>
                  <a:txBody>
                    <a:bodyPr/>
                    <a:lstStyle/>
                    <a:p>
                      <a:r>
                        <a:rPr lang="da-DK" sz="1400" dirty="0" smtClean="0"/>
                        <a:t>Syntes</a:t>
                      </a:r>
                      <a:r>
                        <a:rPr lang="da-DK" sz="1400" baseline="0" dirty="0" smtClean="0"/>
                        <a:t> du at det er en god ide?</a:t>
                      </a:r>
                      <a:endParaRPr lang="da-DK" sz="1400" b="1" baseline="0" dirty="0" smtClean="0"/>
                    </a:p>
                  </a:txBody>
                  <a:tcPr/>
                </a:tc>
                <a:tc>
                  <a:txBody>
                    <a:bodyPr/>
                    <a:lstStyle/>
                    <a:p>
                      <a:r>
                        <a:rPr lang="da-DK" sz="1400" dirty="0" smtClean="0"/>
                        <a:t>Hvorfor/hvorfor ikke?</a:t>
                      </a:r>
                      <a:endParaRPr lang="da-DK" sz="1400" b="1" dirty="0"/>
                    </a:p>
                  </a:txBody>
                  <a:tcPr/>
                </a:tc>
                <a:tc>
                  <a:txBody>
                    <a:bodyPr/>
                    <a:lstStyle/>
                    <a:p>
                      <a:r>
                        <a:rPr lang="da-DK" sz="1400" dirty="0" smtClean="0"/>
                        <a:t>Vil du købe</a:t>
                      </a:r>
                      <a:r>
                        <a:rPr lang="da-DK" sz="1400" baseline="0" dirty="0" smtClean="0"/>
                        <a:t> det selvom det er dyrt?</a:t>
                      </a:r>
                      <a:endParaRPr lang="da-DK" sz="1400" b="1" dirty="0"/>
                    </a:p>
                  </a:txBody>
                  <a:tcPr/>
                </a:tc>
                <a:tc>
                  <a:txBody>
                    <a:bodyPr/>
                    <a:lstStyle/>
                    <a:p>
                      <a:r>
                        <a:rPr lang="da-DK" sz="1400" dirty="0" smtClean="0"/>
                        <a:t>Hvorfor/hvorfor ikke?</a:t>
                      </a:r>
                      <a:endParaRPr lang="da-DK" sz="1400" b="1" dirty="0"/>
                    </a:p>
                  </a:txBody>
                  <a:tcPr/>
                </a:tc>
              </a:tr>
              <a:tr h="692572">
                <a:tc>
                  <a:txBody>
                    <a:bodyPr/>
                    <a:lstStyle/>
                    <a:p>
                      <a:r>
                        <a:rPr lang="da-DK" sz="1400" dirty="0" smtClean="0"/>
                        <a:t>Malou</a:t>
                      </a:r>
                    </a:p>
                    <a:p>
                      <a:r>
                        <a:rPr lang="da-DK" sz="1400" dirty="0" smtClean="0"/>
                        <a:t>4. klasse</a:t>
                      </a:r>
                      <a:endParaRPr lang="da-DK" sz="1400" dirty="0"/>
                    </a:p>
                  </a:txBody>
                  <a:tcPr/>
                </a:tc>
                <a:tc>
                  <a:txBody>
                    <a:bodyPr/>
                    <a:lstStyle/>
                    <a:p>
                      <a:r>
                        <a:rPr lang="da-DK" sz="1400" dirty="0" smtClean="0"/>
                        <a:t>Måske</a:t>
                      </a:r>
                      <a:endParaRPr lang="da-DK" sz="1400" dirty="0"/>
                    </a:p>
                  </a:txBody>
                  <a:tcPr/>
                </a:tc>
                <a:tc>
                  <a:txBody>
                    <a:bodyPr/>
                    <a:lstStyle/>
                    <a:p>
                      <a:r>
                        <a:rPr lang="da-DK" sz="1400" dirty="0" smtClean="0"/>
                        <a:t>Den er sej</a:t>
                      </a:r>
                      <a:endParaRPr lang="da-DK" sz="1400" dirty="0"/>
                    </a:p>
                  </a:txBody>
                  <a:tcPr/>
                </a:tc>
                <a:tc>
                  <a:txBody>
                    <a:bodyPr/>
                    <a:lstStyle/>
                    <a:p>
                      <a:r>
                        <a:rPr lang="da-DK" sz="1400" dirty="0" smtClean="0"/>
                        <a:t>Nej</a:t>
                      </a:r>
                      <a:endParaRPr lang="da-DK" sz="1400" dirty="0"/>
                    </a:p>
                  </a:txBody>
                  <a:tcPr/>
                </a:tc>
                <a:tc>
                  <a:txBody>
                    <a:bodyPr/>
                    <a:lstStyle/>
                    <a:p>
                      <a:r>
                        <a:rPr lang="da-DK" sz="1400" dirty="0" smtClean="0"/>
                        <a:t>Ja</a:t>
                      </a:r>
                      <a:endParaRPr lang="da-DK" sz="1400" dirty="0"/>
                    </a:p>
                  </a:txBody>
                  <a:tcPr/>
                </a:tc>
                <a:tc>
                  <a:txBody>
                    <a:bodyPr/>
                    <a:lstStyle/>
                    <a:p>
                      <a:r>
                        <a:rPr lang="da-DK" sz="1400" dirty="0" smtClean="0"/>
                        <a:t>Det er smart fundet på</a:t>
                      </a:r>
                      <a:endParaRPr lang="da-DK" sz="1400" dirty="0"/>
                    </a:p>
                  </a:txBody>
                  <a:tcPr/>
                </a:tc>
                <a:tc>
                  <a:txBody>
                    <a:bodyPr/>
                    <a:lstStyle/>
                    <a:p>
                      <a:r>
                        <a:rPr lang="da-DK" sz="1400" dirty="0" smtClean="0"/>
                        <a:t>Måske</a:t>
                      </a:r>
                      <a:endParaRPr lang="da-DK" sz="1400" dirty="0"/>
                    </a:p>
                  </a:txBody>
                  <a:tcPr/>
                </a:tc>
                <a:tc>
                  <a:txBody>
                    <a:bodyPr/>
                    <a:lstStyle/>
                    <a:p>
                      <a:r>
                        <a:rPr lang="da-DK" sz="1400" dirty="0" smtClean="0"/>
                        <a:t>Det er meget smart</a:t>
                      </a:r>
                      <a:endParaRPr lang="da-DK" sz="1400" dirty="0"/>
                    </a:p>
                  </a:txBody>
                  <a:tcPr/>
                </a:tc>
              </a:tr>
              <a:tr h="692572">
                <a:tc>
                  <a:txBody>
                    <a:bodyPr/>
                    <a:lstStyle/>
                    <a:p>
                      <a:r>
                        <a:rPr lang="da-DK" sz="1400" dirty="0" smtClean="0"/>
                        <a:t>Sofie</a:t>
                      </a:r>
                    </a:p>
                    <a:p>
                      <a:r>
                        <a:rPr lang="da-DK" sz="1400" dirty="0" smtClean="0"/>
                        <a:t>4. klasse</a:t>
                      </a:r>
                      <a:endParaRPr lang="da-DK" sz="1400" dirty="0"/>
                    </a:p>
                  </a:txBody>
                  <a:tcPr/>
                </a:tc>
                <a:tc>
                  <a:txBody>
                    <a:bodyPr/>
                    <a:lstStyle/>
                    <a:p>
                      <a:r>
                        <a:rPr lang="da-DK" sz="1400" dirty="0" smtClean="0"/>
                        <a:t>Ja</a:t>
                      </a:r>
                      <a:endParaRPr lang="da-DK" sz="1400" dirty="0"/>
                    </a:p>
                  </a:txBody>
                  <a:tcPr/>
                </a:tc>
                <a:tc>
                  <a:txBody>
                    <a:bodyPr/>
                    <a:lstStyle/>
                    <a:p>
                      <a:r>
                        <a:rPr lang="da-DK" sz="1400" dirty="0" smtClean="0"/>
                        <a:t>Den er flot og</a:t>
                      </a:r>
                      <a:r>
                        <a:rPr lang="da-DK" sz="1400" baseline="0" dirty="0" smtClean="0"/>
                        <a:t> man sparer strøm</a:t>
                      </a:r>
                      <a:endParaRPr lang="da-DK" sz="1400" dirty="0"/>
                    </a:p>
                  </a:txBody>
                  <a:tcPr/>
                </a:tc>
                <a:tc>
                  <a:txBody>
                    <a:bodyPr/>
                    <a:lstStyle/>
                    <a:p>
                      <a:r>
                        <a:rPr lang="da-DK" sz="1400" dirty="0" smtClean="0"/>
                        <a:t>Nej</a:t>
                      </a:r>
                      <a:endParaRPr lang="da-DK" sz="1400" dirty="0"/>
                    </a:p>
                  </a:txBody>
                  <a:tcPr/>
                </a:tc>
                <a:tc>
                  <a:txBody>
                    <a:bodyPr/>
                    <a:lstStyle/>
                    <a:p>
                      <a:r>
                        <a:rPr lang="da-DK" sz="1400" dirty="0" smtClean="0"/>
                        <a:t>Ja</a:t>
                      </a:r>
                      <a:endParaRPr lang="da-DK" sz="1400" dirty="0"/>
                    </a:p>
                  </a:txBody>
                  <a:tcPr/>
                </a:tc>
                <a:tc>
                  <a:txBody>
                    <a:bodyPr/>
                    <a:lstStyle/>
                    <a:p>
                      <a:r>
                        <a:rPr lang="da-DK" sz="1400" dirty="0" smtClean="0"/>
                        <a:t>Det er smart fundet på</a:t>
                      </a:r>
                      <a:endParaRPr lang="da-DK" sz="1400" dirty="0"/>
                    </a:p>
                  </a:txBody>
                  <a:tcPr/>
                </a:tc>
                <a:tc>
                  <a:txBody>
                    <a:bodyPr/>
                    <a:lstStyle/>
                    <a:p>
                      <a:r>
                        <a:rPr lang="da-DK" sz="1400" dirty="0" smtClean="0"/>
                        <a:t>Nej</a:t>
                      </a:r>
                      <a:endParaRPr lang="da-DK" sz="1400" dirty="0"/>
                    </a:p>
                  </a:txBody>
                  <a:tcPr/>
                </a:tc>
                <a:tc>
                  <a:txBody>
                    <a:bodyPr/>
                    <a:lstStyle/>
                    <a:p>
                      <a:r>
                        <a:rPr lang="da-DK" sz="1400" dirty="0" smtClean="0"/>
                        <a:t>Fordi at jeg ikke vil spilde mine penge</a:t>
                      </a:r>
                      <a:endParaRPr lang="da-DK" sz="1400"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verdådig">
  <a:themeElements>
    <a:clrScheme name="Overdådig">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verdådig">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verdådig">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473</TotalTime>
  <Words>706</Words>
  <Application>Microsoft Office PowerPoint</Application>
  <PresentationFormat>Skærmshow (4:3)</PresentationFormat>
  <Paragraphs>131</Paragraphs>
  <Slides>13</Slides>
  <Notes>13</Notes>
  <HiddenSlides>0</HiddenSlides>
  <MMClips>0</MMClips>
  <ScaleCrop>false</ScaleCrop>
  <HeadingPairs>
    <vt:vector size="4" baseType="variant">
      <vt:variant>
        <vt:lpstr>Tema</vt:lpstr>
      </vt:variant>
      <vt:variant>
        <vt:i4>1</vt:i4>
      </vt:variant>
      <vt:variant>
        <vt:lpstr>Diastitler</vt:lpstr>
      </vt:variant>
      <vt:variant>
        <vt:i4>13</vt:i4>
      </vt:variant>
    </vt:vector>
  </HeadingPairs>
  <TitlesOfParts>
    <vt:vector size="14" baseType="lpstr">
      <vt:lpstr>Overdådig</vt:lpstr>
      <vt:lpstr>Smykke-celler </vt:lpstr>
      <vt:lpstr>Nitter = Solceller</vt:lpstr>
      <vt:lpstr> Batteriet skal sidde på indersiden af trøjen</vt:lpstr>
      <vt:lpstr>Når der er nok energi på batteriet, kan man sætte en oplader til det</vt:lpstr>
      <vt:lpstr>Opladeren sættes til mobilen</vt:lpstr>
      <vt:lpstr>Opladning</vt:lpstr>
      <vt:lpstr>Forklaring</vt:lpstr>
      <vt:lpstr>Spørgeskema over nogle teenagers mening</vt:lpstr>
      <vt:lpstr>Vi så også på nogle mindre børns meninger</vt:lpstr>
      <vt:lpstr>Vil du gå med tøjet?</vt:lpstr>
      <vt:lpstr>Argumenter</vt:lpstr>
      <vt:lpstr>Hvad kan jeg spare?</vt:lpstr>
      <vt:lpstr>Produceret af: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Smykke-celler</dc:title>
  <dc:creator>signe</dc:creator>
  <cp:lastModifiedBy>Lone</cp:lastModifiedBy>
  <cp:revision>52</cp:revision>
  <dcterms:created xsi:type="dcterms:W3CDTF">2012-11-07T07:34:55Z</dcterms:created>
  <dcterms:modified xsi:type="dcterms:W3CDTF">2012-11-14T08:47:23Z</dcterms:modified>
</cp:coreProperties>
</file>