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3E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5E9F2-B481-794D-9B92-65DAED06BAC5}" type="datetimeFigureOut">
              <a:rPr lang="da-DK" smtClean="0"/>
              <a:t>19/11/12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7AC87-0D48-B343-8B85-C5FAF52BB48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485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7AC87-0D48-B343-8B85-C5FAF52BB48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10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19/11/12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19/11/12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19/11/12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19/11/12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19/11/12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19/11/12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19/11/12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19/11/12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19/11/12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19/11/12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19/11/12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 </a:t>
            </a:r>
            <a:r>
              <a:rPr lang="da-DK" dirty="0" smtClean="0"/>
              <a:t>vi laver en </a:t>
            </a:r>
            <a:r>
              <a:rPr lang="da-DK" dirty="0" err="1"/>
              <a:t>A</a:t>
            </a:r>
            <a:r>
              <a:rPr lang="da-DK" dirty="0" err="1" smtClean="0"/>
              <a:t>pp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sz="2400" dirty="0" smtClean="0">
                <a:latin typeface="Apple Chancery"/>
                <a:cs typeface="Apple Chancery"/>
              </a:rPr>
              <a:t>Jacob</a:t>
            </a:r>
            <a:r>
              <a:rPr lang="da-DK" dirty="0" smtClean="0"/>
              <a:t>, Tobias </a:t>
            </a:r>
            <a:r>
              <a:rPr lang="da-DK" i="1" dirty="0" smtClean="0">
                <a:latin typeface="Abadi MT Condensed Extra Bold"/>
                <a:cs typeface="Abadi MT Condensed Extra Bold"/>
              </a:rPr>
              <a:t>og </a:t>
            </a:r>
            <a:r>
              <a:rPr lang="da-DK" i="1" dirty="0">
                <a:latin typeface="Abadi MT Condensed Extra Bold"/>
                <a:cs typeface="Abadi MT Condensed Extra Bold"/>
              </a:rPr>
              <a:t>A</a:t>
            </a:r>
            <a:r>
              <a:rPr lang="da-DK" i="1" dirty="0" smtClean="0">
                <a:latin typeface="Abadi MT Condensed Extra Bold"/>
                <a:cs typeface="Abadi MT Condensed Extra Bold"/>
              </a:rPr>
              <a:t>nderas </a:t>
            </a:r>
            <a:endParaRPr lang="da-DK" i="1" dirty="0">
              <a:latin typeface="Abadi MT Condensed Extra Bold"/>
              <a:cs typeface="Abadi MT Condensed Extra Bold"/>
            </a:endParaRPr>
          </a:p>
        </p:txBody>
      </p:sp>
      <p:sp>
        <p:nvSpPr>
          <p:cNvPr id="5" name="Tekstfelt 4"/>
          <p:cNvSpPr txBox="1"/>
          <p:nvPr/>
        </p:nvSpPr>
        <p:spPr>
          <a:xfrm rot="18924708">
            <a:off x="1304727" y="4700040"/>
            <a:ext cx="680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/>
              <a:t>8.A 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564085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24529">
            <a:off x="312821" y="828772"/>
            <a:ext cx="3129329" cy="2185483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565" y="4627526"/>
            <a:ext cx="2699225" cy="1612787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32537">
            <a:off x="1524000" y="4591593"/>
            <a:ext cx="2448644" cy="1561011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31720">
            <a:off x="5744172" y="472123"/>
            <a:ext cx="2033454" cy="2995955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2114324" y="3593339"/>
            <a:ext cx="399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App´en</a:t>
            </a:r>
            <a:r>
              <a:rPr lang="da-DK" dirty="0" smtClean="0"/>
              <a:t> er både til Android og I devises </a:t>
            </a:r>
            <a:endParaRPr lang="da-DK" dirty="0"/>
          </a:p>
        </p:txBody>
      </p:sp>
      <p:sp>
        <p:nvSpPr>
          <p:cNvPr id="12" name="Venstre-opadgående pil 11"/>
          <p:cNvSpPr/>
          <p:nvPr/>
        </p:nvSpPr>
        <p:spPr>
          <a:xfrm rot="2959086">
            <a:off x="3929385" y="2376899"/>
            <a:ext cx="850392" cy="850392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Opad-nedadgående pil 12"/>
          <p:cNvSpPr/>
          <p:nvPr/>
        </p:nvSpPr>
        <p:spPr>
          <a:xfrm rot="16200000">
            <a:off x="4502771" y="4019450"/>
            <a:ext cx="484632" cy="1216152"/>
          </a:xfrm>
          <a:prstGeom prst="upDownArrow">
            <a:avLst>
              <a:gd name="adj1" fmla="val 13437"/>
              <a:gd name="adj2" fmla="val 503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500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 rot="20586439">
            <a:off x="491399" y="833649"/>
            <a:ext cx="3773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  <a:bevelB h="25400" prst="softRound"/>
            </a:sp3d>
          </a:bodyPr>
          <a:lstStyle/>
          <a:p>
            <a:pPr algn="ctr"/>
            <a:r>
              <a:rPr lang="da-DK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App’en</a:t>
            </a:r>
            <a:r>
              <a:rPr lang="da-DK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kan </a:t>
            </a:r>
            <a:endParaRPr lang="da-DK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kstfelt 4"/>
          <p:cNvSpPr txBox="1"/>
          <p:nvPr/>
        </p:nvSpPr>
        <p:spPr>
          <a:xfrm rot="20580245">
            <a:off x="3742819" y="1100218"/>
            <a:ext cx="41584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>
                <a:latin typeface="Apple Chancery"/>
                <a:cs typeface="Apple Chancery"/>
              </a:rPr>
              <a:t>Tænde og slukke for strømmen. </a:t>
            </a:r>
          </a:p>
          <a:p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286274" y="4602636"/>
            <a:ext cx="4826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latin typeface="Herculanum"/>
                <a:cs typeface="Herculanum"/>
              </a:rPr>
              <a:t>meningen er af dovne teenager,</a:t>
            </a:r>
          </a:p>
          <a:p>
            <a:r>
              <a:rPr lang="da-DK" sz="2000" dirty="0" smtClean="0">
                <a:latin typeface="Herculanum"/>
                <a:cs typeface="Herculanum"/>
              </a:rPr>
              <a:t> </a:t>
            </a:r>
            <a:endParaRPr lang="da-DK" sz="2000" dirty="0">
              <a:latin typeface="Herculanum"/>
              <a:cs typeface="Herculanum"/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1415541" y="5441103"/>
            <a:ext cx="622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Herculanum"/>
                <a:cs typeface="Herculanum"/>
              </a:rPr>
              <a:t>kan slukke for strømmen uden af skulle  rejse sig op og </a:t>
            </a:r>
            <a:r>
              <a:rPr lang="da-DK" dirty="0" smtClean="0">
                <a:latin typeface="Herculanum"/>
                <a:cs typeface="Herculanum"/>
              </a:rPr>
              <a:t>trykke </a:t>
            </a:r>
            <a:r>
              <a:rPr lang="da-DK" dirty="0">
                <a:latin typeface="Herculanum"/>
                <a:cs typeface="Herculanum"/>
              </a:rPr>
              <a:t>på </a:t>
            </a:r>
            <a:r>
              <a:rPr lang="da-DK" dirty="0" smtClean="0">
                <a:latin typeface="Herculanum"/>
                <a:cs typeface="Herculanum"/>
              </a:rPr>
              <a:t>stikkontakten.</a:t>
            </a:r>
            <a:endParaRPr lang="da-DK" dirty="0"/>
          </a:p>
        </p:txBody>
      </p:sp>
      <p:sp>
        <p:nvSpPr>
          <p:cNvPr id="9" name="Tekstfelt 8"/>
          <p:cNvSpPr txBox="1"/>
          <p:nvPr/>
        </p:nvSpPr>
        <p:spPr>
          <a:xfrm rot="20241606">
            <a:off x="1270983" y="1750883"/>
            <a:ext cx="804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>
                <a:latin typeface="Apple Chancery"/>
                <a:cs typeface="Apple Chancery"/>
              </a:rPr>
              <a:t>Via en connectning af din I devise eller Android devise og din stikkontakt </a:t>
            </a:r>
            <a:endParaRPr lang="da-DK" sz="20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455516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1280" y="452243"/>
            <a:ext cx="8041440" cy="1442674"/>
          </a:xfrm>
        </p:spPr>
        <p:txBody>
          <a:bodyPr/>
          <a:lstStyle/>
          <a:p>
            <a:r>
              <a:rPr lang="da-DK" i="1" dirty="0" smtClean="0">
                <a:solidFill>
                  <a:srgbClr val="823E4C"/>
                </a:solidFill>
                <a:latin typeface="Apple Chancery"/>
                <a:cs typeface="Apple Chancery"/>
              </a:rPr>
              <a:t>Lavet af </a:t>
            </a:r>
            <a:endParaRPr lang="da-DK" i="1" dirty="0">
              <a:solidFill>
                <a:srgbClr val="823E4C"/>
              </a:solidFill>
              <a:latin typeface="Apple Chancery"/>
              <a:cs typeface="Apple Chancery"/>
            </a:endParaRPr>
          </a:p>
        </p:txBody>
      </p:sp>
      <p:sp>
        <p:nvSpPr>
          <p:cNvPr id="5" name="Tekstfelt 4"/>
          <p:cNvSpPr txBox="1"/>
          <p:nvPr/>
        </p:nvSpPr>
        <p:spPr>
          <a:xfrm rot="18619271" flipH="1">
            <a:off x="3716551" y="3310092"/>
            <a:ext cx="2065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Herculanum"/>
                <a:cs typeface="Herculanum"/>
              </a:rPr>
              <a:t>Andreas</a:t>
            </a:r>
            <a:r>
              <a:rPr lang="da-DK" sz="2400" b="1" dirty="0" smtClean="0"/>
              <a:t> </a:t>
            </a:r>
            <a:endParaRPr lang="da-DK" sz="2400" b="1" dirty="0"/>
          </a:p>
        </p:txBody>
      </p:sp>
      <p:sp>
        <p:nvSpPr>
          <p:cNvPr id="6" name="Tekstfelt 5"/>
          <p:cNvSpPr txBox="1"/>
          <p:nvPr/>
        </p:nvSpPr>
        <p:spPr>
          <a:xfrm>
            <a:off x="4445266" y="4246718"/>
            <a:ext cx="1621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latin typeface="Herculanum"/>
                <a:cs typeface="Herculanum"/>
              </a:rPr>
              <a:t> Tobias </a:t>
            </a:r>
            <a:endParaRPr lang="da-DK" sz="2400" dirty="0">
              <a:latin typeface="Herculanum"/>
              <a:cs typeface="Herculanum"/>
            </a:endParaRPr>
          </a:p>
        </p:txBody>
      </p:sp>
      <p:sp>
        <p:nvSpPr>
          <p:cNvPr id="7" name="Tekstfelt 6"/>
          <p:cNvSpPr txBox="1"/>
          <p:nvPr/>
        </p:nvSpPr>
        <p:spPr>
          <a:xfrm rot="3603311">
            <a:off x="5168602" y="3595471"/>
            <a:ext cx="1313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Herculanum"/>
                <a:cs typeface="Herculanum"/>
              </a:rPr>
              <a:t>Jacob</a:t>
            </a:r>
            <a:endParaRPr lang="da-DK" sz="2400" b="1" dirty="0">
              <a:latin typeface="Herculanum"/>
              <a:cs typeface="Herculanum"/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4898050" y="3661942"/>
            <a:ext cx="7986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dirty="0" smtClean="0">
                <a:latin typeface="Apple Chancery"/>
                <a:cs typeface="Apple Chancery"/>
              </a:rPr>
              <a:t>8.a</a:t>
            </a:r>
            <a:endParaRPr lang="da-DK" sz="32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859562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itsebog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Skitsebog.thmx</Template>
  <TotalTime>64</TotalTime>
  <Words>76</Words>
  <Application>Microsoft Macintosh PowerPoint</Application>
  <PresentationFormat>Skærmshow (4:3)</PresentationFormat>
  <Paragraphs>16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Skitsebog</vt:lpstr>
      <vt:lpstr> vi laver en App</vt:lpstr>
      <vt:lpstr>PowerPoint-præsentation</vt:lpstr>
      <vt:lpstr>PowerPoint-præsentation</vt:lpstr>
      <vt:lpstr>Lavet af </vt:lpstr>
    </vt:vector>
  </TitlesOfParts>
  <Company>krogaardskolen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vi laver en App</dc:title>
  <dc:creator>jacob johansen</dc:creator>
  <cp:lastModifiedBy>jacob johansen</cp:lastModifiedBy>
  <cp:revision>7</cp:revision>
  <cp:lastPrinted>2012-11-11T16:34:51Z</cp:lastPrinted>
  <dcterms:created xsi:type="dcterms:W3CDTF">2012-11-11T15:59:56Z</dcterms:created>
  <dcterms:modified xsi:type="dcterms:W3CDTF">2012-11-19T09:28:46Z</dcterms:modified>
</cp:coreProperties>
</file>