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1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09/11/12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leder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 med bille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09/11/12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09/11/12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A2A1A73-0FDE-394B-AE4B-5E85EAD76E13}" type="datetimeFigureOut">
              <a:rPr lang="da-DK" smtClean="0"/>
              <a:t>09/11/12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06CA13-DE96-0943-AC5F-F706F492DC4C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HIcQ2clWbM&amp;feature=relmfu" TargetMode="Externa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Projekt </a:t>
            </a:r>
            <a:r>
              <a:rPr lang="da-DK" dirty="0" err="1" smtClean="0"/>
              <a:t>KeepFocus</a:t>
            </a:r>
            <a:r>
              <a:rPr lang="da-DK" dirty="0" smtClean="0"/>
              <a:t>.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Lavet af: Jonas A, Ferhat D og Mathias F.</a:t>
            </a:r>
            <a:endParaRPr lang="da-DK" dirty="0"/>
          </a:p>
        </p:txBody>
      </p:sp>
      <p:pic>
        <p:nvPicPr>
          <p:cNvPr id="4" name="Billede 3" descr="keep-calm-and-keep-focus-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606" y="0"/>
            <a:ext cx="4104160" cy="45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22166"/>
      </p:ext>
    </p:extLst>
  </p:cSld>
  <p:clrMapOvr>
    <a:masterClrMapping/>
  </p:clrMapOvr>
  <p:transition xmlns:p14="http://schemas.microsoft.com/office/powerpoint/2010/main" spd="slow" advTm="5511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fordi </a:t>
            </a:r>
            <a:r>
              <a:rPr lang="da-DK" dirty="0" smtClean="0"/>
              <a:t>I </a:t>
            </a:r>
            <a:r>
              <a:rPr lang="da-DK" dirty="0" smtClean="0"/>
              <a:t>kiggede med.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510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776">
        <p14:flythrough/>
      </p:transition>
    </mc:Choice>
    <mc:Fallback xmlns="">
      <p:transition xmlns:p14="http://schemas.microsoft.com/office/powerpoint/2010/main" spd="slow" advTm="5776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Super </a:t>
            </a:r>
            <a:r>
              <a:rPr lang="da-DK" dirty="0"/>
              <a:t>E</a:t>
            </a:r>
            <a:r>
              <a:rPr lang="da-DK" dirty="0" smtClean="0"/>
              <a:t>nergy </a:t>
            </a:r>
            <a:r>
              <a:rPr lang="da-DK" dirty="0"/>
              <a:t>S</a:t>
            </a:r>
            <a:r>
              <a:rPr lang="da-DK" dirty="0" smtClean="0"/>
              <a:t>aver.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Vi har valgt at lave en </a:t>
            </a:r>
            <a:r>
              <a:rPr lang="da-DK" dirty="0" err="1"/>
              <a:t>A</a:t>
            </a:r>
            <a:r>
              <a:rPr lang="da-DK" dirty="0" err="1" smtClean="0"/>
              <a:t>pp</a:t>
            </a:r>
            <a:r>
              <a:rPr lang="da-DK" dirty="0" smtClean="0"/>
              <a:t>, som skal hedde Super Energy Saver.  hvor du kan sparer en masse batteritid.</a:t>
            </a:r>
            <a:endParaRPr lang="da-DK" dirty="0"/>
          </a:p>
          <a:p>
            <a:r>
              <a:rPr lang="da-DK" dirty="0" smtClean="0"/>
              <a:t>Super </a:t>
            </a:r>
            <a:r>
              <a:rPr lang="da-DK" dirty="0"/>
              <a:t>E</a:t>
            </a:r>
            <a:r>
              <a:rPr lang="da-DK" dirty="0" smtClean="0"/>
              <a:t>nergy </a:t>
            </a:r>
            <a:r>
              <a:rPr lang="da-DK" dirty="0"/>
              <a:t>S</a:t>
            </a:r>
            <a:r>
              <a:rPr lang="da-DK" dirty="0" smtClean="0"/>
              <a:t>aver går ind og skruer ned for volumen, lysstyrken og slukker for dit mobilenetværk, </a:t>
            </a:r>
            <a:r>
              <a:rPr lang="da-DK" dirty="0" err="1" smtClean="0"/>
              <a:t>bluetooth</a:t>
            </a:r>
            <a:r>
              <a:rPr lang="da-DK" dirty="0" smtClean="0"/>
              <a:t>, </a:t>
            </a:r>
            <a:r>
              <a:rPr lang="da-DK" dirty="0" err="1" smtClean="0"/>
              <a:t>Wifi</a:t>
            </a:r>
            <a:r>
              <a:rPr lang="da-DK" dirty="0" smtClean="0"/>
              <a:t>, GPS Automatisk.</a:t>
            </a:r>
          </a:p>
          <a:p>
            <a:r>
              <a:rPr lang="da-DK" dirty="0" smtClean="0"/>
              <a:t>Det er de 6 værste ting på en </a:t>
            </a:r>
            <a:r>
              <a:rPr lang="da-DK" dirty="0" err="1" smtClean="0"/>
              <a:t>smartphone</a:t>
            </a:r>
            <a:r>
              <a:rPr lang="da-DK" dirty="0" smtClean="0"/>
              <a:t> som formindsker </a:t>
            </a:r>
            <a:r>
              <a:rPr lang="da-DK" dirty="0" smtClean="0"/>
              <a:t>din </a:t>
            </a:r>
            <a:r>
              <a:rPr lang="da-DK" dirty="0" err="1" smtClean="0"/>
              <a:t>mobils</a:t>
            </a:r>
            <a:r>
              <a:rPr lang="da-DK" dirty="0" smtClean="0"/>
              <a:t> levetid</a:t>
            </a:r>
          </a:p>
        </p:txBody>
      </p:sp>
    </p:spTree>
    <p:extLst>
      <p:ext uri="{BB962C8B-B14F-4D97-AF65-F5344CB8AC3E}">
        <p14:creationId xmlns:p14="http://schemas.microsoft.com/office/powerpoint/2010/main" val="91609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6932">
        <p14:flash/>
      </p:transition>
    </mc:Choice>
    <mc:Fallback xmlns="">
      <p:transition xmlns:p14="http://schemas.microsoft.com/office/powerpoint/2010/main" spd="slow" advTm="16932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Hvorfor lave en </a:t>
            </a:r>
            <a:r>
              <a:rPr lang="da-DK" dirty="0" err="1" smtClean="0"/>
              <a:t>app</a:t>
            </a:r>
            <a:r>
              <a:rPr lang="da-DK" dirty="0"/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Vi har valgt at lave Super </a:t>
            </a:r>
            <a:r>
              <a:rPr lang="da-DK" dirty="0"/>
              <a:t>E</a:t>
            </a:r>
            <a:r>
              <a:rPr lang="da-DK" dirty="0" smtClean="0"/>
              <a:t>nergy </a:t>
            </a:r>
            <a:r>
              <a:rPr lang="da-DK" dirty="0"/>
              <a:t>S</a:t>
            </a:r>
            <a:r>
              <a:rPr lang="da-DK" dirty="0" smtClean="0"/>
              <a:t>aver da batteriet maks. kan holde en halv </a:t>
            </a:r>
            <a:r>
              <a:rPr lang="da-DK" dirty="0" smtClean="0"/>
              <a:t>dag</a:t>
            </a:r>
            <a:r>
              <a:rPr lang="da-DK" dirty="0"/>
              <a:t> </a:t>
            </a:r>
            <a:r>
              <a:rPr lang="da-DK" dirty="0" smtClean="0"/>
              <a:t>for </a:t>
            </a:r>
            <a:r>
              <a:rPr lang="da-DK" dirty="0" smtClean="0"/>
              <a:t>en teenagere hvis man har en Smartphone.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20444279"/>
      </p:ext>
    </p:extLst>
  </p:cSld>
  <p:clrMapOvr>
    <a:masterClrMapping/>
  </p:clrMapOvr>
  <p:transition xmlns:p14="http://schemas.microsoft.com/office/powerpoint/2010/main" spd="slow" advTm="8286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 måder at spare batteri på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Dæmp lysstyrken </a:t>
            </a:r>
          </a:p>
          <a:p>
            <a:r>
              <a:rPr lang="da-DK" dirty="0" err="1" smtClean="0"/>
              <a:t>Deaktivér</a:t>
            </a:r>
            <a:r>
              <a:rPr lang="da-DK" dirty="0" smtClean="0"/>
              <a:t> </a:t>
            </a:r>
            <a:r>
              <a:rPr lang="da-DK" dirty="0" err="1" smtClean="0"/>
              <a:t>Wlan</a:t>
            </a:r>
            <a:r>
              <a:rPr lang="da-DK" dirty="0" smtClean="0"/>
              <a:t> (</a:t>
            </a:r>
            <a:r>
              <a:rPr lang="da-DK" dirty="0" err="1" smtClean="0"/>
              <a:t>Wifi</a:t>
            </a:r>
            <a:r>
              <a:rPr lang="da-DK" dirty="0" smtClean="0"/>
              <a:t>)</a:t>
            </a:r>
          </a:p>
          <a:p>
            <a:r>
              <a:rPr lang="da-DK" dirty="0" err="1" smtClean="0"/>
              <a:t>Deakktivér</a:t>
            </a:r>
            <a:r>
              <a:rPr lang="da-DK" dirty="0" smtClean="0"/>
              <a:t> </a:t>
            </a:r>
            <a:r>
              <a:rPr lang="da-DK" dirty="0" err="1" smtClean="0"/>
              <a:t>bluetooth</a:t>
            </a:r>
            <a:endParaRPr lang="da-DK" dirty="0" smtClean="0"/>
          </a:p>
          <a:p>
            <a:r>
              <a:rPr lang="da-DK" dirty="0" smtClean="0"/>
              <a:t>Slå mobildata fra og 3G</a:t>
            </a:r>
          </a:p>
          <a:p>
            <a:r>
              <a:rPr lang="da-DK" dirty="0" err="1" smtClean="0"/>
              <a:t>Deaktivér</a:t>
            </a:r>
            <a:r>
              <a:rPr lang="da-DK" dirty="0" smtClean="0"/>
              <a:t> GPS </a:t>
            </a:r>
          </a:p>
          <a:p>
            <a:r>
              <a:rPr lang="da-DK" dirty="0" smtClean="0"/>
              <a:t>Slå push fra (</a:t>
            </a:r>
            <a:r>
              <a:rPr lang="da-DK" dirty="0"/>
              <a:t>Under indstillinger &gt; beskeder. Der kan du slå push fra</a:t>
            </a:r>
            <a:r>
              <a:rPr lang="da-DK" dirty="0" smtClean="0"/>
              <a:t>.)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449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39"/>
    </mc:Choice>
    <mc:Fallback xmlns="">
      <p:transition xmlns:p14="http://schemas.microsoft.com/office/powerpoint/2010/main" spd="slow" advTm="1243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gør den for dig?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Den gør så man ikke skal oplade </a:t>
            </a:r>
            <a:r>
              <a:rPr lang="da-DK" dirty="0" smtClean="0"/>
              <a:t>af din telefon</a:t>
            </a:r>
            <a:r>
              <a:rPr lang="da-DK" dirty="0" smtClean="0"/>
              <a:t>, flere gange om dagen. </a:t>
            </a:r>
            <a:r>
              <a:rPr lang="da-DK" dirty="0"/>
              <a:t>S</a:t>
            </a:r>
            <a:r>
              <a:rPr lang="da-DK" dirty="0" smtClean="0"/>
              <a:t>å </a:t>
            </a:r>
            <a:r>
              <a:rPr lang="da-DK" dirty="0" smtClean="0"/>
              <a:t>sparer du strøm. Plus </a:t>
            </a:r>
            <a:r>
              <a:rPr lang="da-DK" dirty="0" smtClean="0"/>
              <a:t>at ens</a:t>
            </a:r>
            <a:r>
              <a:rPr lang="da-DK" dirty="0" smtClean="0"/>
              <a:t> </a:t>
            </a:r>
            <a:r>
              <a:rPr lang="da-DK" dirty="0" err="1" smtClean="0"/>
              <a:t>mobils</a:t>
            </a:r>
            <a:r>
              <a:rPr lang="da-DK" dirty="0" smtClean="0"/>
              <a:t> levetid holder længere. </a:t>
            </a:r>
            <a:r>
              <a:rPr lang="da-DK" dirty="0"/>
              <a:t>O</a:t>
            </a:r>
            <a:r>
              <a:rPr lang="da-DK" dirty="0" smtClean="0"/>
              <a:t>g når du ikke bruger den sætter den lysstyrken hel ned på  10 %. </a:t>
            </a:r>
            <a:r>
              <a:rPr lang="da-DK" dirty="0"/>
              <a:t>O</a:t>
            </a:r>
            <a:r>
              <a:rPr lang="da-DK" dirty="0" smtClean="0"/>
              <a:t>g når du låser den op skruer den automatisk lysstyrken op, på 35% hvilke er en fint, og sparsommelig lysstyrke</a:t>
            </a:r>
          </a:p>
        </p:txBody>
      </p:sp>
    </p:spTree>
    <p:extLst>
      <p:ext uri="{BB962C8B-B14F-4D97-AF65-F5344CB8AC3E}">
        <p14:creationId xmlns:p14="http://schemas.microsoft.com/office/powerpoint/2010/main" val="203393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13677">
        <p:checker/>
      </p:transition>
    </mc:Choice>
    <mc:Fallback xmlns="">
      <p:transition xmlns:p14="http://schemas.microsoft.com/office/powerpoint/2010/main" spd="slow" advTm="13677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Hvordan laver vi </a:t>
            </a:r>
            <a:r>
              <a:rPr lang="da-DK" dirty="0" err="1" smtClean="0"/>
              <a:t>app´en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”Vi tænker </a:t>
            </a:r>
            <a:r>
              <a:rPr lang="da-DK" dirty="0"/>
              <a:t>-</a:t>
            </a:r>
            <a:r>
              <a:rPr lang="da-DK" dirty="0" smtClean="0"/>
              <a:t> </a:t>
            </a:r>
            <a:r>
              <a:rPr lang="da-DK" dirty="0" err="1" smtClean="0"/>
              <a:t>KeepFocus</a:t>
            </a:r>
            <a:r>
              <a:rPr lang="da-DK" dirty="0" smtClean="0"/>
              <a:t> skaber” </a:t>
            </a:r>
          </a:p>
          <a:p>
            <a:r>
              <a:rPr lang="da-DK" dirty="0" smtClean="0"/>
              <a:t>Man skal kunne hente </a:t>
            </a:r>
            <a:r>
              <a:rPr lang="da-DK" dirty="0" err="1" smtClean="0"/>
              <a:t>app´en</a:t>
            </a:r>
            <a:r>
              <a:rPr lang="da-DK" dirty="0" smtClean="0"/>
              <a:t> i Google </a:t>
            </a:r>
            <a:r>
              <a:rPr lang="da-DK" dirty="0" err="1" smtClean="0"/>
              <a:t>play</a:t>
            </a:r>
            <a:r>
              <a:rPr lang="da-DK" dirty="0" smtClean="0"/>
              <a:t>, </a:t>
            </a:r>
            <a:r>
              <a:rPr lang="da-DK" dirty="0" err="1" smtClean="0"/>
              <a:t>App</a:t>
            </a:r>
            <a:r>
              <a:rPr lang="da-DK" dirty="0" smtClean="0"/>
              <a:t> Store, Market og </a:t>
            </a:r>
            <a:r>
              <a:rPr lang="da-DK" dirty="0" err="1" smtClean="0"/>
              <a:t>Ovi</a:t>
            </a:r>
            <a:r>
              <a:rPr lang="da-DK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4162082"/>
      </p:ext>
    </p:extLst>
  </p:cSld>
  <p:clrMapOvr>
    <a:masterClrMapping/>
  </p:clrMapOvr>
  <p:transition xmlns:p14="http://schemas.microsoft.com/office/powerpoint/2010/main" spd="slow" advTm="9610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Omkostninger.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err="1" smtClean="0"/>
              <a:t>App´en</a:t>
            </a:r>
            <a:r>
              <a:rPr lang="da-DK" dirty="0" smtClean="0"/>
              <a:t> skal være gratis. Og så kan </a:t>
            </a:r>
            <a:r>
              <a:rPr lang="da-DK" dirty="0" smtClean="0"/>
              <a:t>man</a:t>
            </a:r>
            <a:r>
              <a:rPr lang="da-DK" dirty="0"/>
              <a:t> </a:t>
            </a:r>
            <a:r>
              <a:rPr lang="da-DK" dirty="0" smtClean="0"/>
              <a:t>købe fx </a:t>
            </a:r>
            <a:r>
              <a:rPr lang="da-DK" dirty="0"/>
              <a:t>e</a:t>
            </a:r>
            <a:r>
              <a:rPr lang="da-DK" dirty="0" smtClean="0"/>
              <a:t>n </a:t>
            </a:r>
            <a:r>
              <a:rPr lang="da-DK" dirty="0" smtClean="0"/>
              <a:t>ekstra ting inde i </a:t>
            </a:r>
            <a:r>
              <a:rPr lang="da-DK" dirty="0" err="1" smtClean="0"/>
              <a:t>App´en</a:t>
            </a:r>
            <a:r>
              <a:rPr lang="da-DK" dirty="0" smtClean="0"/>
              <a:t>. Det skal være at der kan være en ”</a:t>
            </a:r>
            <a:r>
              <a:rPr lang="da-DK" dirty="0" err="1" smtClean="0"/>
              <a:t>Kill</a:t>
            </a:r>
            <a:r>
              <a:rPr lang="da-DK" dirty="0" smtClean="0"/>
              <a:t> Multitasking” knap som sletter alle åbne programmer men de bliver stadig på mobilen.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977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6645">
        <p14:flip dir="r"/>
      </p:transition>
    </mc:Choice>
    <mc:Fallback xmlns="">
      <p:transition xmlns:p14="http://schemas.microsoft.com/office/powerpoint/2010/main" spd="slow" advTm="16645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Hvem er målgruppen?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Målgruppen </a:t>
            </a:r>
            <a:r>
              <a:rPr lang="da-DK" dirty="0" smtClean="0"/>
              <a:t>er. </a:t>
            </a:r>
            <a:r>
              <a:rPr lang="da-DK" dirty="0"/>
              <a:t>P</a:t>
            </a:r>
            <a:r>
              <a:rPr lang="da-DK" dirty="0" smtClean="0"/>
              <a:t>ersoner </a:t>
            </a:r>
            <a:r>
              <a:rPr lang="da-DK" dirty="0" smtClean="0"/>
              <a:t>som bruger </a:t>
            </a:r>
            <a:r>
              <a:rPr lang="da-DK" dirty="0" smtClean="0"/>
              <a:t>deres </a:t>
            </a:r>
            <a:r>
              <a:rPr lang="da-DK" dirty="0" smtClean="0"/>
              <a:t> Smartphones </a:t>
            </a:r>
            <a:r>
              <a:rPr lang="da-DK" dirty="0" smtClean="0"/>
              <a:t>meget. </a:t>
            </a:r>
            <a:r>
              <a:rPr lang="da-DK" dirty="0" smtClean="0"/>
              <a:t>og </a:t>
            </a:r>
            <a:r>
              <a:rPr lang="da-DK" dirty="0" smtClean="0"/>
              <a:t>er trætte </a:t>
            </a:r>
            <a:r>
              <a:rPr lang="da-DK" dirty="0" smtClean="0"/>
              <a:t>af </a:t>
            </a:r>
            <a:r>
              <a:rPr lang="da-DK" dirty="0" smtClean="0"/>
              <a:t>at oplade </a:t>
            </a:r>
            <a:r>
              <a:rPr lang="da-DK" dirty="0" smtClean="0"/>
              <a:t>deres</a:t>
            </a:r>
            <a:r>
              <a:rPr lang="da-DK" dirty="0" smtClean="0"/>
              <a:t> </a:t>
            </a:r>
            <a:r>
              <a:rPr lang="da-DK" dirty="0" smtClean="0"/>
              <a:t>mobil flere gange om dagen.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5073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871">
        <p14:shred/>
      </p:transition>
    </mc:Choice>
    <mc:Fallback xmlns="">
      <p:transition xmlns:p14="http://schemas.microsoft.com/office/powerpoint/2010/main" spd="slow" advTm="4871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hlinkClick r:id="rId2"/>
              </a:rPr>
              <a:t>http://www.youtube.com/watch?v=IHIcQ2clWbM&amp;</a:t>
            </a:r>
            <a:r>
              <a:rPr lang="da-DK" dirty="0" smtClean="0">
                <a:hlinkClick r:id="rId2"/>
              </a:rPr>
              <a:t>feature=relmfu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Tryk på linket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4" name="Billede 3" descr="Skærmbillede 2012-11-07 kl. 13.05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2" y="2525598"/>
            <a:ext cx="7717895" cy="433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733">
        <p14:window dir="vert"/>
      </p:transition>
    </mc:Choice>
    <mc:Fallback xmlns="">
      <p:transition xmlns:p14="http://schemas.microsoft.com/office/powerpoint/2010/main" spd="slow" advTm="7733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holdssted">
  <a:themeElements>
    <a:clrScheme name="Opholdssted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pholdssted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Opholdssted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Storbypop.thmx</Template>
  <TotalTime>307</TotalTime>
  <Words>345</Words>
  <Application>Microsoft Macintosh PowerPoint</Application>
  <PresentationFormat>Skærmshow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Opholdssted</vt:lpstr>
      <vt:lpstr>Projekt KeepFocus.</vt:lpstr>
      <vt:lpstr>Super Energy Saver.</vt:lpstr>
      <vt:lpstr>Hvorfor lave en app?</vt:lpstr>
      <vt:lpstr>6 måder at spare batteri på</vt:lpstr>
      <vt:lpstr>Hvad gør den for dig?</vt:lpstr>
      <vt:lpstr>Hvordan laver vi app´en</vt:lpstr>
      <vt:lpstr>Omkostninger.</vt:lpstr>
      <vt:lpstr>Hvem er målgruppen?</vt:lpstr>
      <vt:lpstr>http://www.youtube.com/watch?v=IHIcQ2clWbM&amp;feature=relmfu Tryk på linket </vt:lpstr>
      <vt:lpstr>Tak fordi I kiggede med.</vt:lpstr>
    </vt:vector>
  </TitlesOfParts>
  <Company>Krogaardskolen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KeepFocus.</dc:title>
  <dc:creator>Mathias  Fussing</dc:creator>
  <cp:lastModifiedBy>Mathias  Fussing</cp:lastModifiedBy>
  <cp:revision>19</cp:revision>
  <cp:lastPrinted>2012-11-08T11:23:00Z</cp:lastPrinted>
  <dcterms:created xsi:type="dcterms:W3CDTF">2012-11-07T08:25:08Z</dcterms:created>
  <dcterms:modified xsi:type="dcterms:W3CDTF">2012-11-09T08:18:38Z</dcterms:modified>
</cp:coreProperties>
</file>