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4" r:id="rId5"/>
    <p:sldId id="258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678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gebenet trekan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vinklet trekan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Ligebenet trekan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  <p:cxnSp>
        <p:nvCxnSpPr>
          <p:cNvPr id="11" name="Lige forbindels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vinklet trekan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Lige forbindels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35B5B49-DF12-4D96-8710-5A9A5C7C06E1}" type="datetimeFigureOut">
              <a:rPr lang="da-DK" smtClean="0"/>
              <a:t>12-02-2015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482B120-397D-41CC-9472-4AEB2ECB2F0B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Everythings</a:t>
            </a:r>
            <a:r>
              <a:rPr lang="da-DK" dirty="0" smtClean="0"/>
              <a:t> Mug  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Nynne og Helena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1133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                   INFO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Everything’s mug kan alt</a:t>
            </a:r>
          </a:p>
          <a:p>
            <a:r>
              <a:rPr lang="da-DK" dirty="0" smtClean="0"/>
              <a:t>Hvad bruger man den til? </a:t>
            </a:r>
          </a:p>
          <a:p>
            <a:r>
              <a:rPr lang="da-DK" dirty="0" smtClean="0"/>
              <a:t>Hvorfor har man brug for den?</a:t>
            </a:r>
          </a:p>
          <a:p>
            <a:r>
              <a:rPr lang="da-DK" dirty="0" smtClean="0"/>
              <a:t>Andre ting..,,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71243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               Problemer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Hvilke slags problemer er der i denne sammenhæng?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5573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Diskussion og konklusion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Var der nogle fejl?</a:t>
            </a:r>
          </a:p>
          <a:p>
            <a:r>
              <a:rPr lang="da-DK" dirty="0" smtClean="0"/>
              <a:t>Kunne vi havde gjort noget bedre?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771728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    Hvordan ser den ud?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49586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              Funktioner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Hvad kan den gøre?</a:t>
            </a:r>
          </a:p>
          <a:p>
            <a:r>
              <a:rPr lang="da-DK" dirty="0" smtClean="0"/>
              <a:t>Andre ting…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7702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har vi valgt den?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5509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         Hvad har vi lært?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85734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fuld">
  <a:themeElements>
    <a:clrScheme name="Livfuld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ivfuld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ivfuld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205</TotalTime>
  <Words>81</Words>
  <Application>Microsoft Office PowerPoint</Application>
  <PresentationFormat>Skærmshow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Livfuld</vt:lpstr>
      <vt:lpstr>Everythings Mug  </vt:lpstr>
      <vt:lpstr>                    INFO</vt:lpstr>
      <vt:lpstr>               Problemer </vt:lpstr>
      <vt:lpstr>Diskussion og konklusion</vt:lpstr>
      <vt:lpstr>     Hvordan ser den ud?</vt:lpstr>
      <vt:lpstr>               Funktioner </vt:lpstr>
      <vt:lpstr>Hvorfor har vi valgt den?</vt:lpstr>
      <vt:lpstr>         Hvad har vi lært?</vt:lpstr>
    </vt:vector>
  </TitlesOfParts>
  <Company>Greve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Everything´s Mug</dc:title>
  <dc:creator>GKSNAdmin</dc:creator>
  <cp:lastModifiedBy>Lone</cp:lastModifiedBy>
  <cp:revision>18</cp:revision>
  <dcterms:created xsi:type="dcterms:W3CDTF">2015-02-10T07:22:34Z</dcterms:created>
  <dcterms:modified xsi:type="dcterms:W3CDTF">2015-02-12T18:12:47Z</dcterms:modified>
</cp:coreProperties>
</file>