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0" r:id="rId4"/>
    <p:sldId id="257" r:id="rId5"/>
    <p:sldId id="259" r:id="rId6"/>
    <p:sldId id="256" r:id="rId7"/>
    <p:sldId id="261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>
        <p:scale>
          <a:sx n="88" d="100"/>
          <a:sy n="88" d="100"/>
        </p:scale>
        <p:origin x="-678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grkfildkhos501\HomeDrive\elever\fred232h\Dokumenter\Skrivebord\Skole%20opgaver\Projektug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Folk der kender/</a:t>
            </a:r>
            <a:r>
              <a:rPr lang="da-DK" baseline="0"/>
              <a:t> kender ikke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baseline="0"/>
              <a:t>PCB og formaldehyd.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'Ark1'!$A$1:$A$2</c:f>
              <c:strCache>
                <c:ptCount val="2"/>
                <c:pt idx="0">
                  <c:v>Folk der kender PCB og formaldehyd.</c:v>
                </c:pt>
                <c:pt idx="1">
                  <c:v>Folk der ikke kender det.</c:v>
                </c:pt>
              </c:strCache>
            </c:strRef>
          </c:cat>
          <c:val>
            <c:numRef>
              <c:f>'Ark1'!$B$1:$B$2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a-DK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da-D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på ikonet for at tilføje et billede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i master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8849DCC-D652-47C9-87AA-300A9CB568B5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929DE66-DBB8-4A4D-9D92-5F6A3CBFDCB8}" type="slidenum">
              <a:rPr lang="da-DK" smtClean="0"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bi.dk/" TargetMode="External"/><Relationship Id="rId3" Type="http://schemas.openxmlformats.org/officeDocument/2006/relationships/hyperlink" Target="http://www.pcb-guiden.dk/" TargetMode="External"/><Relationship Id="rId7" Type="http://schemas.openxmlformats.org/officeDocument/2006/relationships/hyperlink" Target="http://www.mst.dk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oligejer.dk/" TargetMode="External"/><Relationship Id="rId5" Type="http://schemas.openxmlformats.org/officeDocument/2006/relationships/hyperlink" Target="http://www.bolius.dk/" TargetMode="External"/><Relationship Id="rId4" Type="http://schemas.openxmlformats.org/officeDocument/2006/relationships/hyperlink" Target="http://www.ing.dk/" TargetMode="External"/><Relationship Id="rId9" Type="http://schemas.openxmlformats.org/officeDocument/2006/relationships/hyperlink" Target="http://www.randonhuset.d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95"/>
            <a:ext cx="9144000" cy="683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866330"/>
          </a:xfrm>
        </p:spPr>
        <p:txBody>
          <a:bodyPr>
            <a:normAutofit/>
          </a:bodyPr>
          <a:lstStyle/>
          <a:p>
            <a:r>
              <a:rPr lang="da-DK" sz="6000" dirty="0" smtClean="0">
                <a:solidFill>
                  <a:schemeClr val="bg1"/>
                </a:solidFill>
                <a:effectLst>
                  <a:glow rad="127000">
                    <a:schemeClr val="tx1"/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Vores problem</a:t>
            </a:r>
            <a:endParaRPr lang="da-DK" sz="6000" dirty="0">
              <a:solidFill>
                <a:schemeClr val="bg1"/>
              </a:solidFill>
              <a:effectLst>
                <a:glow rad="127000">
                  <a:schemeClr val="tx1"/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6247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>
            <a:noAutofit/>
          </a:bodyPr>
          <a:lstStyle/>
          <a:p>
            <a:r>
              <a:rPr lang="da-DK" sz="23900" dirty="0" smtClean="0">
                <a:effectLst>
                  <a:glow rad="127000">
                    <a:schemeClr val="bg1"/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SLUT</a:t>
            </a:r>
            <a:endParaRPr lang="da-DK" sz="23900" dirty="0">
              <a:effectLst>
                <a:glow rad="127000">
                  <a:schemeClr val="bg1"/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871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542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6016" y="0"/>
            <a:ext cx="4427984" cy="335324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da-DK" sz="6000" dirty="0" smtClean="0">
                <a:effectLst>
                  <a:glow rad="127000">
                    <a:schemeClr val="bg1"/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Diagram-mer</a:t>
            </a:r>
            <a:endParaRPr lang="da-DK" sz="6000" dirty="0">
              <a:effectLst>
                <a:glow rad="127000">
                  <a:schemeClr val="bg1"/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52"/>
            <a:ext cx="4716016" cy="3353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86" y="3356992"/>
            <a:ext cx="4726601" cy="350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673184"/>
              </p:ext>
            </p:extLst>
          </p:nvPr>
        </p:nvGraphicFramePr>
        <p:xfrm>
          <a:off x="4716016" y="3356993"/>
          <a:ext cx="4427984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553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40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15814"/>
            <a:ext cx="8229600" cy="3154362"/>
          </a:xfrm>
        </p:spPr>
        <p:txBody>
          <a:bodyPr>
            <a:normAutofit/>
          </a:bodyPr>
          <a:lstStyle/>
          <a:p>
            <a:r>
              <a:rPr lang="da-DK" sz="8000" dirty="0" smtClean="0">
                <a:effectLst>
                  <a:glow rad="127000">
                    <a:schemeClr val="bg1"/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Hvad er PCB?</a:t>
            </a:r>
            <a:endParaRPr lang="da-DK" sz="8000" dirty="0">
              <a:effectLst>
                <a:glow rad="127000">
                  <a:schemeClr val="bg1"/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848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2074242"/>
          </a:xfrm>
        </p:spPr>
        <p:txBody>
          <a:bodyPr>
            <a:noAutofit/>
          </a:bodyPr>
          <a:lstStyle/>
          <a:p>
            <a:r>
              <a:rPr lang="da-DK" sz="8000" dirty="0" smtClean="0">
                <a:effectLst>
                  <a:glow rad="127000">
                    <a:schemeClr val="bg1"/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Hvad er formaldehyd?</a:t>
            </a:r>
            <a:endParaRPr lang="da-DK" sz="8000" dirty="0">
              <a:effectLst>
                <a:glow rad="127000">
                  <a:schemeClr val="bg1"/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190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9795013">
            <a:off x="228934" y="1002299"/>
            <a:ext cx="7461997" cy="3926293"/>
          </a:xfrm>
        </p:spPr>
        <p:txBody>
          <a:bodyPr>
            <a:normAutofit/>
          </a:bodyPr>
          <a:lstStyle/>
          <a:p>
            <a:r>
              <a:rPr lang="da-DK" sz="6000" dirty="0" smtClean="0">
                <a:effectLst>
                  <a:glow rad="127000">
                    <a:schemeClr val="bg1"/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Hvordan vi ville fjerne </a:t>
            </a:r>
            <a:br>
              <a:rPr lang="da-DK" sz="6000" dirty="0" smtClean="0">
                <a:effectLst>
                  <a:glow rad="127000">
                    <a:schemeClr val="bg1"/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da-DK" sz="6000" dirty="0" smtClean="0">
                <a:effectLst>
                  <a:glow rad="127000">
                    <a:schemeClr val="bg1"/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PCB og formaldehyd</a:t>
            </a:r>
            <a:endParaRPr lang="da-DK" sz="6000" dirty="0">
              <a:effectLst>
                <a:glow rad="127000">
                  <a:schemeClr val="bg1"/>
                </a:glow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149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118"/>
            <a:ext cx="9144000" cy="691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19580523">
            <a:off x="598544" y="2373394"/>
            <a:ext cx="8229600" cy="1143000"/>
          </a:xfrm>
        </p:spPr>
        <p:txBody>
          <a:bodyPr/>
          <a:lstStyle/>
          <a:p>
            <a:r>
              <a:rPr lang="da-DK" dirty="0" smtClean="0">
                <a:effectLst>
                  <a:glow rad="127000">
                    <a:schemeClr val="bg1"/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Vores Produkt</a:t>
            </a:r>
            <a:endParaRPr lang="da-DK" dirty="0">
              <a:effectLst>
                <a:glow rad="127000">
                  <a:schemeClr val="bg1"/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641080" y="6263640"/>
            <a:ext cx="45719" cy="45719"/>
          </a:xfrm>
        </p:spPr>
        <p:txBody>
          <a:bodyPr>
            <a:normAutofit fontScale="25000" lnSpcReduction="20000"/>
          </a:bodyPr>
          <a:lstStyle/>
          <a:p>
            <a:pPr marL="137160" indent="0">
              <a:buNone/>
            </a:pPr>
            <a:r>
              <a:rPr lang="da-DK" dirty="0" smtClean="0"/>
              <a:t> 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7715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29600" cy="3425552"/>
          </a:xfrm>
        </p:spPr>
        <p:txBody>
          <a:bodyPr>
            <a:noAutofit/>
          </a:bodyPr>
          <a:lstStyle/>
          <a:p>
            <a:r>
              <a:rPr lang="da-DK" sz="8800" dirty="0" smtClean="0">
                <a:effectLst>
                  <a:glow rad="127000">
                    <a:schemeClr val="bg1"/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KONKLUSION</a:t>
            </a:r>
            <a:endParaRPr lang="da-DK" sz="8800" dirty="0">
              <a:effectLst>
                <a:glow rad="127000">
                  <a:schemeClr val="bg1"/>
                </a:glow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8" y="0"/>
            <a:ext cx="913259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3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" y="0"/>
            <a:ext cx="915686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effectLst>
                  <a:glow rad="127000">
                    <a:schemeClr val="bg1"/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Kilder</a:t>
            </a:r>
            <a:endParaRPr lang="da-DK" dirty="0">
              <a:effectLst>
                <a:glow rad="127000">
                  <a:schemeClr val="bg1"/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hlinkClick r:id="rId3"/>
              </a:rPr>
              <a:t>www.pcb-guiden.dk</a:t>
            </a:r>
            <a:endParaRPr lang="da-DK" dirty="0" smtClean="0"/>
          </a:p>
          <a:p>
            <a:r>
              <a:rPr lang="da-DK" dirty="0" smtClean="0">
                <a:hlinkClick r:id="rId4"/>
              </a:rPr>
              <a:t>www.ing.dk</a:t>
            </a:r>
            <a:endParaRPr lang="da-DK" dirty="0" smtClean="0"/>
          </a:p>
          <a:p>
            <a:r>
              <a:rPr lang="da-DK" dirty="0" smtClean="0">
                <a:hlinkClick r:id="rId5"/>
              </a:rPr>
              <a:t>www.bolius.dk</a:t>
            </a:r>
            <a:endParaRPr lang="da-DK" dirty="0" smtClean="0"/>
          </a:p>
          <a:p>
            <a:r>
              <a:rPr lang="da-DK" dirty="0" smtClean="0">
                <a:hlinkClick r:id="rId6"/>
              </a:rPr>
              <a:t>www.boligejer.dk</a:t>
            </a:r>
            <a:endParaRPr lang="da-DK" dirty="0" smtClean="0"/>
          </a:p>
          <a:p>
            <a:r>
              <a:rPr lang="da-DK" dirty="0" smtClean="0">
                <a:hlinkClick r:id="rId7"/>
              </a:rPr>
              <a:t>www.mst.dk</a:t>
            </a:r>
            <a:endParaRPr lang="da-DK" dirty="0" smtClean="0"/>
          </a:p>
          <a:p>
            <a:r>
              <a:rPr lang="da-DK" dirty="0" smtClean="0">
                <a:hlinkClick r:id="rId8"/>
              </a:rPr>
              <a:t>www.sbi.dk</a:t>
            </a:r>
            <a:endParaRPr lang="da-DK" dirty="0" smtClean="0"/>
          </a:p>
          <a:p>
            <a:r>
              <a:rPr lang="da-DK" dirty="0" smtClean="0">
                <a:hlinkClick r:id="rId9"/>
              </a:rPr>
              <a:t>www.randonhuset.dk</a:t>
            </a:r>
            <a:endParaRPr lang="da-DK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66292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ontor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188</TotalTime>
  <Words>38</Words>
  <Application>Microsoft Office PowerPoint</Application>
  <PresentationFormat>Skærmshow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Apex</vt:lpstr>
      <vt:lpstr>Vores problem</vt:lpstr>
      <vt:lpstr>PowerPoint-præsentation</vt:lpstr>
      <vt:lpstr>Diagram-mer</vt:lpstr>
      <vt:lpstr>Hvad er PCB?</vt:lpstr>
      <vt:lpstr>Hvad er formaldehyd?</vt:lpstr>
      <vt:lpstr>Hvordan vi ville fjerne  PCB og formaldehyd</vt:lpstr>
      <vt:lpstr>Vores Produkt</vt:lpstr>
      <vt:lpstr>KONKLUSION</vt:lpstr>
      <vt:lpstr>Kilder</vt:lpstr>
      <vt:lpstr>SLUT</vt:lpstr>
    </vt:vector>
  </TitlesOfParts>
  <Company>Greve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Robotten der fjerner PCB HCHO</dc:title>
  <dc:creator>GKSNAdmin</dc:creator>
  <cp:lastModifiedBy>Lone</cp:lastModifiedBy>
  <cp:revision>15</cp:revision>
  <dcterms:created xsi:type="dcterms:W3CDTF">2015-02-10T11:58:00Z</dcterms:created>
  <dcterms:modified xsi:type="dcterms:W3CDTF">2015-02-12T18:21:27Z</dcterms:modified>
</cp:coreProperties>
</file>