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80" autoAdjust="0"/>
    <p:restoredTop sz="94660"/>
  </p:normalViewPr>
  <p:slideViewPr>
    <p:cSldViewPr snapToGrid="0">
      <p:cViewPr>
        <p:scale>
          <a:sx n="60" d="100"/>
          <a:sy n="60" d="100"/>
        </p:scale>
        <p:origin x="-798" y="-6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426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16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959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7530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6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5389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2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598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5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40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48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45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23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08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9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32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238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ergidata.dk/da/historien-om-inklimeter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45"/>
            <a:ext cx="12192000" cy="6850355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 rot="10800000" flipV="1">
            <a:off x="0" y="293501"/>
            <a:ext cx="6275735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a-DK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Hvordan kan man gøre skolen bedre </a:t>
            </a:r>
          </a:p>
        </p:txBody>
      </p:sp>
    </p:spTree>
    <p:extLst>
      <p:ext uri="{BB962C8B-B14F-4D97-AF65-F5344CB8AC3E}">
        <p14:creationId xmlns:p14="http://schemas.microsoft.com/office/powerpoint/2010/main" val="32122207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3423" y="0"/>
            <a:ext cx="12744109" cy="6911185"/>
          </a:xfrm>
          <a:prstGeom prst="rect">
            <a:avLst/>
          </a:prstGeom>
        </p:spPr>
      </p:pic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698171" y="0"/>
            <a:ext cx="9390744" cy="1930400"/>
          </a:xfrm>
        </p:spPr>
        <p:txBody>
          <a:bodyPr>
            <a:normAutofit fontScale="90000"/>
          </a:bodyPr>
          <a:lstStyle/>
          <a:p>
            <a:r>
              <a:rPr lang="da-DK" sz="6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Problemformulering</a:t>
            </a:r>
            <a:endParaRPr lang="da-DK" sz="6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ladsholder til tekst 5"/>
          <p:cNvSpPr>
            <a:spLocks noGrp="1"/>
          </p:cNvSpPr>
          <p:nvPr>
            <p:ph type="body" idx="4294967295"/>
          </p:nvPr>
        </p:nvSpPr>
        <p:spPr>
          <a:xfrm>
            <a:off x="6472238" y="957263"/>
            <a:ext cx="5719762" cy="5900737"/>
          </a:xfrm>
        </p:spPr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pPr lvl="2"/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12" name="Tekstfelt 11"/>
          <p:cNvSpPr txBox="1"/>
          <p:nvPr/>
        </p:nvSpPr>
        <p:spPr>
          <a:xfrm>
            <a:off x="406399" y="2074778"/>
            <a:ext cx="71173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solidFill>
                  <a:schemeClr val="bg1"/>
                </a:solidFill>
              </a:rPr>
              <a:t>Vi vil undersøge følgende spørgsmål: </a:t>
            </a:r>
          </a:p>
          <a:p>
            <a:endParaRPr lang="da-DK" sz="2800" b="1" dirty="0" smtClean="0">
              <a:solidFill>
                <a:schemeClr val="bg1"/>
              </a:solidFill>
            </a:endParaRPr>
          </a:p>
          <a:p>
            <a:r>
              <a:rPr lang="da-DK" sz="2800" b="1" dirty="0" smtClean="0">
                <a:solidFill>
                  <a:schemeClr val="bg1"/>
                </a:solidFill>
              </a:rPr>
              <a:t>Hvilken </a:t>
            </a:r>
            <a:r>
              <a:rPr lang="da-DK" sz="2800" b="1" dirty="0">
                <a:solidFill>
                  <a:schemeClr val="bg1"/>
                </a:solidFill>
              </a:rPr>
              <a:t>betydning har indeklimaet for trivsel og læring?</a:t>
            </a:r>
          </a:p>
          <a:p>
            <a:endParaRPr lang="da-DK" sz="2800" b="1" dirty="0" smtClean="0">
              <a:solidFill>
                <a:schemeClr val="bg1"/>
              </a:solidFill>
            </a:endParaRPr>
          </a:p>
          <a:p>
            <a:r>
              <a:rPr lang="da-DK" sz="2800" b="1" dirty="0" smtClean="0">
                <a:solidFill>
                  <a:schemeClr val="bg1"/>
                </a:solidFill>
              </a:rPr>
              <a:t>Hvad </a:t>
            </a:r>
            <a:r>
              <a:rPr lang="da-DK" sz="2800" b="1" dirty="0">
                <a:solidFill>
                  <a:schemeClr val="bg1"/>
                </a:solidFill>
              </a:rPr>
              <a:t>mener eleverne kan gøre miljøet på skolerne bedre?</a:t>
            </a:r>
          </a:p>
        </p:txBody>
      </p:sp>
    </p:spTree>
    <p:extLst>
      <p:ext uri="{BB962C8B-B14F-4D97-AF65-F5344CB8AC3E}">
        <p14:creationId xmlns:p14="http://schemas.microsoft.com/office/powerpoint/2010/main" val="277813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5759116" cy="689451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59117" y="290317"/>
            <a:ext cx="5903494" cy="1507067"/>
          </a:xfrm>
        </p:spPr>
        <p:txBody>
          <a:bodyPr/>
          <a:lstStyle/>
          <a:p>
            <a:r>
              <a:rPr lang="da-DK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da-D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aggrund</a:t>
            </a:r>
            <a:endParaRPr lang="da-DK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5336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320337" cy="685799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7199" y="1238992"/>
            <a:ext cx="8534400" cy="1507067"/>
          </a:xfrm>
        </p:spPr>
        <p:txBody>
          <a:bodyPr/>
          <a:lstStyle/>
          <a:p>
            <a:r>
              <a:rPr lang="da-DK" dirty="0" smtClean="0">
                <a:solidFill>
                  <a:schemeClr val="bg1"/>
                </a:solidFill>
              </a:rPr>
              <a:t>Hypotese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346559" y="3829792"/>
            <a:ext cx="5957862" cy="1560356"/>
          </a:xfrm>
        </p:spPr>
        <p:txBody>
          <a:bodyPr>
            <a:normAutofit/>
          </a:bodyPr>
          <a:lstStyle/>
          <a:p>
            <a:r>
              <a:rPr lang="da-DK" sz="2800" b="1" dirty="0" smtClean="0">
                <a:solidFill>
                  <a:schemeClr val="bg1"/>
                </a:solidFill>
              </a:rPr>
              <a:t>Hvad er vores hypotese?</a:t>
            </a:r>
          </a:p>
          <a:p>
            <a:endParaRPr lang="da-DK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3331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2" y="0"/>
            <a:ext cx="12192000" cy="682752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5350933"/>
            <a:ext cx="8534400" cy="1507067"/>
          </a:xfrm>
        </p:spPr>
        <p:txBody>
          <a:bodyPr/>
          <a:lstStyle/>
          <a:p>
            <a:r>
              <a:rPr lang="da-DK" dirty="0" smtClean="0">
                <a:solidFill>
                  <a:schemeClr val="bg1"/>
                </a:solidFill>
              </a:rPr>
              <a:t>Materialer</a:t>
            </a:r>
            <a:r>
              <a:rPr lang="da-DK" dirty="0" smtClean="0"/>
              <a:t> </a:t>
            </a:r>
            <a:r>
              <a:rPr lang="da-DK" dirty="0" smtClean="0">
                <a:solidFill>
                  <a:schemeClr val="bg1"/>
                </a:solidFill>
              </a:rPr>
              <a:t>og metoder 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65559" y="1973179"/>
            <a:ext cx="8534400" cy="1909011"/>
          </a:xfrm>
        </p:spPr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da-DK" sz="2400" b="1" dirty="0" smtClean="0">
                <a:solidFill>
                  <a:schemeClr val="bg1"/>
                </a:solidFill>
              </a:rPr>
              <a:t>Hvilke materialer har vi brugt?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sz="2400" b="1" dirty="0" smtClean="0">
                <a:solidFill>
                  <a:schemeClr val="bg1"/>
                </a:solidFill>
              </a:rPr>
              <a:t>Hvad har vi gjort?</a:t>
            </a:r>
          </a:p>
          <a:p>
            <a:pPr marL="914400" lvl="2" indent="0">
              <a:buNone/>
            </a:pPr>
            <a:endParaRPr lang="da-DK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7910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47089" y="0"/>
            <a:ext cx="2827084" cy="1475874"/>
          </a:xfrm>
        </p:spPr>
        <p:txBody>
          <a:bodyPr/>
          <a:lstStyle/>
          <a:p>
            <a:r>
              <a:rPr lang="da-DK" dirty="0" smtClean="0">
                <a:solidFill>
                  <a:schemeClr val="bg1"/>
                </a:solidFill>
              </a:rPr>
              <a:t>Resultater</a:t>
            </a:r>
            <a:endParaRPr lang="da-DK" dirty="0">
              <a:solidFill>
                <a:schemeClr val="bg1"/>
              </a:solidFill>
            </a:endParaRP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962680"/>
              </p:ext>
            </p:extLst>
          </p:nvPr>
        </p:nvGraphicFramePr>
        <p:xfrm>
          <a:off x="0" y="2486526"/>
          <a:ext cx="9079832" cy="4371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6296"/>
                <a:gridCol w="3026296"/>
                <a:gridCol w="3027240"/>
              </a:tblGrid>
              <a:tr h="5783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Skoler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Cph west Ishøj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Nyager skole, Rødovre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86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Grader C*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18,5-25 C*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18,9-23,5 C*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86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RH (luftfugtighed)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40%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25%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795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</a:rPr>
                        <a:t>Decibel 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45-80 </a:t>
                      </a:r>
                      <a:r>
                        <a:rPr lang="da-DK" sz="1200" dirty="0" smtClean="0">
                          <a:effectLst/>
                        </a:rPr>
                        <a:t>dB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37-70 dB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1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Lux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100-152 Lux 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125-540 Lux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86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Lux på tavlen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130 Lux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110-280 Lux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86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Radiator varme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35-40 C*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39-50 C*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509005" y="-134594"/>
            <a:ext cx="1370100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Resultater</a:t>
            </a:r>
            <a:endParaRPr kumimoji="0" lang="da-DK" altLang="da-DK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kstfelt 6"/>
          <p:cNvSpPr txBox="1"/>
          <p:nvPr/>
        </p:nvSpPr>
        <p:spPr>
          <a:xfrm>
            <a:off x="0" y="1410413"/>
            <a:ext cx="5582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solidFill>
                  <a:schemeClr val="bg1"/>
                </a:solidFill>
              </a:rPr>
              <a:t>Hvilke resultater har vi fået?</a:t>
            </a:r>
            <a:endParaRPr lang="da-DK" sz="2000" b="1" dirty="0">
              <a:solidFill>
                <a:schemeClr val="bg1"/>
              </a:solidFill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1296" y="0"/>
            <a:ext cx="2160671" cy="345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61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2678743" y="2705725"/>
            <a:ext cx="683451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a-DK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Konklusion</a:t>
            </a:r>
            <a:endParaRPr lang="da-DK" sz="8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908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7029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5524" y="458893"/>
            <a:ext cx="5387404" cy="1507067"/>
          </a:xfrm>
        </p:spPr>
        <p:txBody>
          <a:bodyPr/>
          <a:lstStyle/>
          <a:p>
            <a:r>
              <a:rPr lang="da-DK" b="1" dirty="0" smtClean="0">
                <a:solidFill>
                  <a:schemeClr val="bg1"/>
                </a:solidFill>
              </a:rPr>
              <a:t>Kilder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0" y="4540718"/>
            <a:ext cx="8534400" cy="2317282"/>
          </a:xfrm>
        </p:spPr>
        <p:txBody>
          <a:bodyPr/>
          <a:lstStyle/>
          <a:p>
            <a:pPr marL="0" indent="0">
              <a:buNone/>
            </a:pPr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bg1"/>
                </a:solidFill>
              </a:rPr>
              <a:t>Indeklimapapirer fra Lone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bg1"/>
                </a:solidFill>
                <a:hlinkClick r:id="rId3"/>
              </a:rPr>
              <a:t>http://</a:t>
            </a:r>
            <a:r>
              <a:rPr lang="da-DK" b="1" dirty="0" smtClean="0">
                <a:solidFill>
                  <a:schemeClr val="bg1"/>
                </a:solidFill>
                <a:hlinkClick r:id="rId3"/>
              </a:rPr>
              <a:t>energidata.dk/da/historien-om-inklimeter</a:t>
            </a:r>
            <a:endParaRPr lang="da-DK" b="1" dirty="0" smtClean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bg1"/>
                </a:solidFill>
              </a:rPr>
              <a:t>Jesper Agerholm Sørensen</a:t>
            </a:r>
            <a:endParaRPr lang="da-DK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1970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dsnit">
  <a:themeElements>
    <a:clrScheme name="Udsni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Udsni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Udsni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2663</TotalTime>
  <Words>122</Words>
  <Application>Microsoft Office PowerPoint</Application>
  <PresentationFormat>Brugerdefineret</PresentationFormat>
  <Paragraphs>53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8</vt:i4>
      </vt:variant>
    </vt:vector>
  </HeadingPairs>
  <TitlesOfParts>
    <vt:vector size="9" baseType="lpstr">
      <vt:lpstr>Udsnit</vt:lpstr>
      <vt:lpstr>PowerPoint-præsentation</vt:lpstr>
      <vt:lpstr>Problemformulering</vt:lpstr>
      <vt:lpstr>Baggrund</vt:lpstr>
      <vt:lpstr>Hypotese</vt:lpstr>
      <vt:lpstr>Materialer og metoder </vt:lpstr>
      <vt:lpstr>Resultater</vt:lpstr>
      <vt:lpstr>PowerPoint-præsentation</vt:lpstr>
      <vt:lpstr>Kilder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stine lynggaard</dc:creator>
  <cp:lastModifiedBy>Lone</cp:lastModifiedBy>
  <cp:revision>17</cp:revision>
  <dcterms:created xsi:type="dcterms:W3CDTF">2015-02-10T12:57:53Z</dcterms:created>
  <dcterms:modified xsi:type="dcterms:W3CDTF">2015-02-12T18:18:07Z</dcterms:modified>
</cp:coreProperties>
</file>