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682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4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308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78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57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18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863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091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114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43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0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D25C-7939-49C0-98D7-B37383F82F99}" type="datetimeFigureOut">
              <a:rPr lang="da-DK" smtClean="0"/>
              <a:t>11-12-2015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F5968-0724-478D-B904-84F9C9C46F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63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006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Kontrolrum</a:t>
            </a:r>
            <a:endParaRPr lang="da-DK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8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51520" y="63006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Kontrolrum</a:t>
            </a:r>
            <a:endParaRPr lang="da-DK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8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006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Turbinehal</a:t>
            </a:r>
            <a:endParaRPr lang="da-DK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5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251520" y="63006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Turbinehal</a:t>
            </a:r>
            <a:endParaRPr lang="da-DK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2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251520" y="63006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Turbinehal</a:t>
            </a:r>
            <a:endParaRPr lang="da-DK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9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251520" y="63006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 kedlen</a:t>
            </a:r>
            <a:endParaRPr lang="da-DK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9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251520" y="63006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”Termokanderne”</a:t>
            </a:r>
            <a:endParaRPr lang="da-DK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1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251520" y="63006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Avedøre II</a:t>
            </a:r>
            <a:endParaRPr lang="da-DK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2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63006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Halmlager</a:t>
            </a:r>
            <a:endParaRPr lang="da-DK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4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</Words>
  <Application>Microsoft Office PowerPoint</Application>
  <PresentationFormat>Skærmshow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Lone</dc:creator>
  <cp:lastModifiedBy>Lone</cp:lastModifiedBy>
  <cp:revision>3</cp:revision>
  <dcterms:created xsi:type="dcterms:W3CDTF">2015-12-11T16:55:42Z</dcterms:created>
  <dcterms:modified xsi:type="dcterms:W3CDTF">2015-12-11T19:52:22Z</dcterms:modified>
</cp:coreProperties>
</file>